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5" r:id="rId6"/>
    <p:sldId id="261" r:id="rId7"/>
    <p:sldId id="266" r:id="rId8"/>
    <p:sldId id="267" r:id="rId9"/>
    <p:sldId id="277" r:id="rId10"/>
    <p:sldId id="279" r:id="rId11"/>
    <p:sldId id="280" r:id="rId12"/>
    <p:sldId id="278" r:id="rId13"/>
    <p:sldId id="275" r:id="rId14"/>
    <p:sldId id="268" r:id="rId15"/>
    <p:sldId id="274" r:id="rId16"/>
    <p:sldId id="273" r:id="rId17"/>
    <p:sldId id="271" r:id="rId18"/>
    <p:sldId id="276" r:id="rId19"/>
    <p:sldId id="262" r:id="rId20"/>
    <p:sldId id="272" r:id="rId21"/>
    <p:sldId id="264" r:id="rId22"/>
  </p:sldIdLst>
  <p:sldSz cx="12192000" cy="6864350"/>
  <p:notesSz cx="12192000" cy="6864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F87B71-B2F9-42AA-88AF-572FBAF5ACD5}" v="23" dt="2025-06-18T20:04:34.67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150" b="1" i="0">
                <a:solidFill>
                  <a:srgbClr val="00428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50" b="1" i="0">
                <a:solidFill>
                  <a:srgbClr val="00428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50" b="1" i="0">
                <a:solidFill>
                  <a:srgbClr val="00428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" y="1416"/>
            <a:ext cx="12191999" cy="685798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150" b="1" i="0">
                <a:solidFill>
                  <a:srgbClr val="00428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39603" y="2509535"/>
            <a:ext cx="3811523" cy="1270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150" b="1" i="0">
                <a:solidFill>
                  <a:srgbClr val="00428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2250" y="1728978"/>
            <a:ext cx="11025943" cy="3464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3.jpg"/><Relationship Id="rId7" Type="http://schemas.openxmlformats.org/officeDocument/2006/relationships/image" Target="../media/image1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5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" y="0"/>
            <a:ext cx="6845300" cy="6858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5" y="0"/>
            <a:ext cx="7105650" cy="2387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5" y="0"/>
            <a:ext cx="12191999" cy="45339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5" y="5577649"/>
            <a:ext cx="12191999" cy="12803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5" y="0"/>
            <a:ext cx="12191999" cy="6858000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9212681" y="5536310"/>
            <a:ext cx="1884680" cy="1322070"/>
          </a:xfrm>
          <a:custGeom>
            <a:avLst/>
            <a:gdLst/>
            <a:ahLst/>
            <a:cxnLst/>
            <a:rect l="l" t="t" r="r" b="b"/>
            <a:pathLst>
              <a:path w="1884679" h="1322070">
                <a:moveTo>
                  <a:pt x="942327" y="0"/>
                </a:moveTo>
                <a:lnTo>
                  <a:pt x="893834" y="1226"/>
                </a:lnTo>
                <a:lnTo>
                  <a:pt x="845977" y="4864"/>
                </a:lnTo>
                <a:lnTo>
                  <a:pt x="798817" y="10857"/>
                </a:lnTo>
                <a:lnTo>
                  <a:pt x="752411" y="19144"/>
                </a:lnTo>
                <a:lnTo>
                  <a:pt x="706820" y="29665"/>
                </a:lnTo>
                <a:lnTo>
                  <a:pt x="662103" y="42363"/>
                </a:lnTo>
                <a:lnTo>
                  <a:pt x="618318" y="57178"/>
                </a:lnTo>
                <a:lnTo>
                  <a:pt x="575525" y="74050"/>
                </a:lnTo>
                <a:lnTo>
                  <a:pt x="533783" y="92920"/>
                </a:lnTo>
                <a:lnTo>
                  <a:pt x="493152" y="113730"/>
                </a:lnTo>
                <a:lnTo>
                  <a:pt x="453690" y="136419"/>
                </a:lnTo>
                <a:lnTo>
                  <a:pt x="415457" y="160929"/>
                </a:lnTo>
                <a:lnTo>
                  <a:pt x="378512" y="187201"/>
                </a:lnTo>
                <a:lnTo>
                  <a:pt x="342914" y="215175"/>
                </a:lnTo>
                <a:lnTo>
                  <a:pt x="308722" y="244792"/>
                </a:lnTo>
                <a:lnTo>
                  <a:pt x="275996" y="275993"/>
                </a:lnTo>
                <a:lnTo>
                  <a:pt x="244794" y="308719"/>
                </a:lnTo>
                <a:lnTo>
                  <a:pt x="215177" y="342910"/>
                </a:lnTo>
                <a:lnTo>
                  <a:pt x="187203" y="378508"/>
                </a:lnTo>
                <a:lnTo>
                  <a:pt x="160931" y="415453"/>
                </a:lnTo>
                <a:lnTo>
                  <a:pt x="136420" y="453685"/>
                </a:lnTo>
                <a:lnTo>
                  <a:pt x="113731" y="493147"/>
                </a:lnTo>
                <a:lnTo>
                  <a:pt x="92921" y="533777"/>
                </a:lnTo>
                <a:lnTo>
                  <a:pt x="74050" y="575519"/>
                </a:lnTo>
                <a:lnTo>
                  <a:pt x="57178" y="618311"/>
                </a:lnTo>
                <a:lnTo>
                  <a:pt x="42364" y="662095"/>
                </a:lnTo>
                <a:lnTo>
                  <a:pt x="29666" y="706812"/>
                </a:lnTo>
                <a:lnTo>
                  <a:pt x="19144" y="752402"/>
                </a:lnTo>
                <a:lnTo>
                  <a:pt x="10857" y="798807"/>
                </a:lnTo>
                <a:lnTo>
                  <a:pt x="4864" y="845966"/>
                </a:lnTo>
                <a:lnTo>
                  <a:pt x="1226" y="893822"/>
                </a:lnTo>
                <a:lnTo>
                  <a:pt x="0" y="942314"/>
                </a:lnTo>
                <a:lnTo>
                  <a:pt x="1226" y="990806"/>
                </a:lnTo>
                <a:lnTo>
                  <a:pt x="4864" y="1038662"/>
                </a:lnTo>
                <a:lnTo>
                  <a:pt x="10857" y="1085822"/>
                </a:lnTo>
                <a:lnTo>
                  <a:pt x="19144" y="1132226"/>
                </a:lnTo>
                <a:lnTo>
                  <a:pt x="29666" y="1177817"/>
                </a:lnTo>
                <a:lnTo>
                  <a:pt x="42364" y="1222534"/>
                </a:lnTo>
                <a:lnTo>
                  <a:pt x="57178" y="1266318"/>
                </a:lnTo>
                <a:lnTo>
                  <a:pt x="74050" y="1309110"/>
                </a:lnTo>
                <a:lnTo>
                  <a:pt x="79737" y="1321689"/>
                </a:lnTo>
                <a:lnTo>
                  <a:pt x="1804904" y="1321689"/>
                </a:lnTo>
                <a:lnTo>
                  <a:pt x="1827463" y="1266318"/>
                </a:lnTo>
                <a:lnTo>
                  <a:pt x="1842277" y="1222534"/>
                </a:lnTo>
                <a:lnTo>
                  <a:pt x="1854975" y="1177817"/>
                </a:lnTo>
                <a:lnTo>
                  <a:pt x="1865497" y="1132226"/>
                </a:lnTo>
                <a:lnTo>
                  <a:pt x="1873784" y="1085822"/>
                </a:lnTo>
                <a:lnTo>
                  <a:pt x="1879776" y="1038662"/>
                </a:lnTo>
                <a:lnTo>
                  <a:pt x="1883415" y="990806"/>
                </a:lnTo>
                <a:lnTo>
                  <a:pt x="1884641" y="942314"/>
                </a:lnTo>
                <a:lnTo>
                  <a:pt x="1883415" y="893822"/>
                </a:lnTo>
                <a:lnTo>
                  <a:pt x="1879776" y="845966"/>
                </a:lnTo>
                <a:lnTo>
                  <a:pt x="1873784" y="798807"/>
                </a:lnTo>
                <a:lnTo>
                  <a:pt x="1865497" y="752402"/>
                </a:lnTo>
                <a:lnTo>
                  <a:pt x="1854975" y="706812"/>
                </a:lnTo>
                <a:lnTo>
                  <a:pt x="1842277" y="662095"/>
                </a:lnTo>
                <a:lnTo>
                  <a:pt x="1827463" y="618311"/>
                </a:lnTo>
                <a:lnTo>
                  <a:pt x="1810591" y="575519"/>
                </a:lnTo>
                <a:lnTo>
                  <a:pt x="1791720" y="533777"/>
                </a:lnTo>
                <a:lnTo>
                  <a:pt x="1770911" y="493147"/>
                </a:lnTo>
                <a:lnTo>
                  <a:pt x="1748221" y="453685"/>
                </a:lnTo>
                <a:lnTo>
                  <a:pt x="1723711" y="415453"/>
                </a:lnTo>
                <a:lnTo>
                  <a:pt x="1697439" y="378508"/>
                </a:lnTo>
                <a:lnTo>
                  <a:pt x="1669465" y="342910"/>
                </a:lnTo>
                <a:lnTo>
                  <a:pt x="1639848" y="308719"/>
                </a:lnTo>
                <a:lnTo>
                  <a:pt x="1608647" y="275993"/>
                </a:lnTo>
                <a:lnTo>
                  <a:pt x="1575921" y="244792"/>
                </a:lnTo>
                <a:lnTo>
                  <a:pt x="1541729" y="215175"/>
                </a:lnTo>
                <a:lnTo>
                  <a:pt x="1506132" y="187201"/>
                </a:lnTo>
                <a:lnTo>
                  <a:pt x="1469187" y="160929"/>
                </a:lnTo>
                <a:lnTo>
                  <a:pt x="1430954" y="136419"/>
                </a:lnTo>
                <a:lnTo>
                  <a:pt x="1391493" y="113730"/>
                </a:lnTo>
                <a:lnTo>
                  <a:pt x="1350862" y="92920"/>
                </a:lnTo>
                <a:lnTo>
                  <a:pt x="1309121" y="74050"/>
                </a:lnTo>
                <a:lnTo>
                  <a:pt x="1266329" y="57178"/>
                </a:lnTo>
                <a:lnTo>
                  <a:pt x="1222545" y="42363"/>
                </a:lnTo>
                <a:lnTo>
                  <a:pt x="1177828" y="29665"/>
                </a:lnTo>
                <a:lnTo>
                  <a:pt x="1132238" y="19144"/>
                </a:lnTo>
                <a:lnTo>
                  <a:pt x="1085834" y="10857"/>
                </a:lnTo>
                <a:lnTo>
                  <a:pt x="1038674" y="4864"/>
                </a:lnTo>
                <a:lnTo>
                  <a:pt x="990819" y="1226"/>
                </a:lnTo>
                <a:lnTo>
                  <a:pt x="942327" y="0"/>
                </a:lnTo>
                <a:close/>
              </a:path>
            </a:pathLst>
          </a:custGeom>
          <a:solidFill>
            <a:srgbClr val="F1A923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165852" y="5536310"/>
            <a:ext cx="1026794" cy="1322070"/>
          </a:xfrm>
          <a:custGeom>
            <a:avLst/>
            <a:gdLst/>
            <a:ahLst/>
            <a:cxnLst/>
            <a:rect l="l" t="t" r="r" b="b"/>
            <a:pathLst>
              <a:path w="1026795" h="1322070">
                <a:moveTo>
                  <a:pt x="942314" y="0"/>
                </a:moveTo>
                <a:lnTo>
                  <a:pt x="893822" y="1226"/>
                </a:lnTo>
                <a:lnTo>
                  <a:pt x="845967" y="4864"/>
                </a:lnTo>
                <a:lnTo>
                  <a:pt x="798807" y="10857"/>
                </a:lnTo>
                <a:lnTo>
                  <a:pt x="752403" y="19144"/>
                </a:lnTo>
                <a:lnTo>
                  <a:pt x="706813" y="29665"/>
                </a:lnTo>
                <a:lnTo>
                  <a:pt x="662096" y="42363"/>
                </a:lnTo>
                <a:lnTo>
                  <a:pt x="618312" y="57178"/>
                </a:lnTo>
                <a:lnTo>
                  <a:pt x="575520" y="74050"/>
                </a:lnTo>
                <a:lnTo>
                  <a:pt x="533779" y="92920"/>
                </a:lnTo>
                <a:lnTo>
                  <a:pt x="493148" y="113730"/>
                </a:lnTo>
                <a:lnTo>
                  <a:pt x="453686" y="136419"/>
                </a:lnTo>
                <a:lnTo>
                  <a:pt x="415454" y="160929"/>
                </a:lnTo>
                <a:lnTo>
                  <a:pt x="378509" y="187201"/>
                </a:lnTo>
                <a:lnTo>
                  <a:pt x="342911" y="215175"/>
                </a:lnTo>
                <a:lnTo>
                  <a:pt x="308720" y="244792"/>
                </a:lnTo>
                <a:lnTo>
                  <a:pt x="275994" y="275993"/>
                </a:lnTo>
                <a:lnTo>
                  <a:pt x="244793" y="308719"/>
                </a:lnTo>
                <a:lnTo>
                  <a:pt x="215176" y="342910"/>
                </a:lnTo>
                <a:lnTo>
                  <a:pt x="187202" y="378508"/>
                </a:lnTo>
                <a:lnTo>
                  <a:pt x="160930" y="415453"/>
                </a:lnTo>
                <a:lnTo>
                  <a:pt x="136420" y="453685"/>
                </a:lnTo>
                <a:lnTo>
                  <a:pt x="113730" y="493147"/>
                </a:lnTo>
                <a:lnTo>
                  <a:pt x="92921" y="533777"/>
                </a:lnTo>
                <a:lnTo>
                  <a:pt x="74050" y="575519"/>
                </a:lnTo>
                <a:lnTo>
                  <a:pt x="57178" y="618311"/>
                </a:lnTo>
                <a:lnTo>
                  <a:pt x="42363" y="662095"/>
                </a:lnTo>
                <a:lnTo>
                  <a:pt x="29666" y="706812"/>
                </a:lnTo>
                <a:lnTo>
                  <a:pt x="19144" y="752402"/>
                </a:lnTo>
                <a:lnTo>
                  <a:pt x="10857" y="798807"/>
                </a:lnTo>
                <a:lnTo>
                  <a:pt x="4864" y="845966"/>
                </a:lnTo>
                <a:lnTo>
                  <a:pt x="1226" y="893822"/>
                </a:lnTo>
                <a:lnTo>
                  <a:pt x="0" y="942314"/>
                </a:lnTo>
                <a:lnTo>
                  <a:pt x="1226" y="990806"/>
                </a:lnTo>
                <a:lnTo>
                  <a:pt x="4864" y="1038662"/>
                </a:lnTo>
                <a:lnTo>
                  <a:pt x="10857" y="1085822"/>
                </a:lnTo>
                <a:lnTo>
                  <a:pt x="19144" y="1132226"/>
                </a:lnTo>
                <a:lnTo>
                  <a:pt x="29666" y="1177817"/>
                </a:lnTo>
                <a:lnTo>
                  <a:pt x="42363" y="1222534"/>
                </a:lnTo>
                <a:lnTo>
                  <a:pt x="57178" y="1266318"/>
                </a:lnTo>
                <a:lnTo>
                  <a:pt x="74050" y="1309110"/>
                </a:lnTo>
                <a:lnTo>
                  <a:pt x="79737" y="1321689"/>
                </a:lnTo>
                <a:lnTo>
                  <a:pt x="1026712" y="1321689"/>
                </a:lnTo>
                <a:lnTo>
                  <a:pt x="1026712" y="3956"/>
                </a:lnTo>
                <a:lnTo>
                  <a:pt x="990806" y="1226"/>
                </a:lnTo>
                <a:lnTo>
                  <a:pt x="942314" y="0"/>
                </a:lnTo>
                <a:close/>
              </a:path>
            </a:pathLst>
          </a:custGeom>
          <a:solidFill>
            <a:srgbClr val="004281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149585" y="3691356"/>
            <a:ext cx="1884680" cy="1884680"/>
          </a:xfrm>
          <a:custGeom>
            <a:avLst/>
            <a:gdLst/>
            <a:ahLst/>
            <a:cxnLst/>
            <a:rect l="l" t="t" r="r" b="b"/>
            <a:pathLst>
              <a:path w="1884679" h="1884679">
                <a:moveTo>
                  <a:pt x="942314" y="0"/>
                </a:moveTo>
                <a:lnTo>
                  <a:pt x="893822" y="1226"/>
                </a:lnTo>
                <a:lnTo>
                  <a:pt x="845967" y="4864"/>
                </a:lnTo>
                <a:lnTo>
                  <a:pt x="798807" y="10857"/>
                </a:lnTo>
                <a:lnTo>
                  <a:pt x="752403" y="19144"/>
                </a:lnTo>
                <a:lnTo>
                  <a:pt x="706813" y="29666"/>
                </a:lnTo>
                <a:lnTo>
                  <a:pt x="662096" y="42363"/>
                </a:lnTo>
                <a:lnTo>
                  <a:pt x="618312" y="57178"/>
                </a:lnTo>
                <a:lnTo>
                  <a:pt x="575520" y="74050"/>
                </a:lnTo>
                <a:lnTo>
                  <a:pt x="533779" y="92921"/>
                </a:lnTo>
                <a:lnTo>
                  <a:pt x="493148" y="113730"/>
                </a:lnTo>
                <a:lnTo>
                  <a:pt x="453686" y="136420"/>
                </a:lnTo>
                <a:lnTo>
                  <a:pt x="415454" y="160930"/>
                </a:lnTo>
                <a:lnTo>
                  <a:pt x="378509" y="187202"/>
                </a:lnTo>
                <a:lnTo>
                  <a:pt x="342911" y="215176"/>
                </a:lnTo>
                <a:lnTo>
                  <a:pt x="308720" y="244793"/>
                </a:lnTo>
                <a:lnTo>
                  <a:pt x="275994" y="275994"/>
                </a:lnTo>
                <a:lnTo>
                  <a:pt x="244793" y="308720"/>
                </a:lnTo>
                <a:lnTo>
                  <a:pt x="215176" y="342911"/>
                </a:lnTo>
                <a:lnTo>
                  <a:pt x="187202" y="378509"/>
                </a:lnTo>
                <a:lnTo>
                  <a:pt x="160930" y="415454"/>
                </a:lnTo>
                <a:lnTo>
                  <a:pt x="136420" y="453686"/>
                </a:lnTo>
                <a:lnTo>
                  <a:pt x="113730" y="493148"/>
                </a:lnTo>
                <a:lnTo>
                  <a:pt x="92921" y="533779"/>
                </a:lnTo>
                <a:lnTo>
                  <a:pt x="74050" y="575520"/>
                </a:lnTo>
                <a:lnTo>
                  <a:pt x="57178" y="618312"/>
                </a:lnTo>
                <a:lnTo>
                  <a:pt x="42363" y="662096"/>
                </a:lnTo>
                <a:lnTo>
                  <a:pt x="29666" y="706813"/>
                </a:lnTo>
                <a:lnTo>
                  <a:pt x="19144" y="752403"/>
                </a:lnTo>
                <a:lnTo>
                  <a:pt x="10857" y="798807"/>
                </a:lnTo>
                <a:lnTo>
                  <a:pt x="4864" y="845967"/>
                </a:lnTo>
                <a:lnTo>
                  <a:pt x="1226" y="893822"/>
                </a:lnTo>
                <a:lnTo>
                  <a:pt x="0" y="942314"/>
                </a:lnTo>
                <a:lnTo>
                  <a:pt x="1226" y="990806"/>
                </a:lnTo>
                <a:lnTo>
                  <a:pt x="4864" y="1038661"/>
                </a:lnTo>
                <a:lnTo>
                  <a:pt x="10857" y="1085821"/>
                </a:lnTo>
                <a:lnTo>
                  <a:pt x="19144" y="1132225"/>
                </a:lnTo>
                <a:lnTo>
                  <a:pt x="29666" y="1177816"/>
                </a:lnTo>
                <a:lnTo>
                  <a:pt x="42363" y="1222532"/>
                </a:lnTo>
                <a:lnTo>
                  <a:pt x="57178" y="1266316"/>
                </a:lnTo>
                <a:lnTo>
                  <a:pt x="74050" y="1309109"/>
                </a:lnTo>
                <a:lnTo>
                  <a:pt x="92921" y="1350850"/>
                </a:lnTo>
                <a:lnTo>
                  <a:pt x="113730" y="1391480"/>
                </a:lnTo>
                <a:lnTo>
                  <a:pt x="136420" y="1430942"/>
                </a:lnTo>
                <a:lnTo>
                  <a:pt x="160930" y="1469174"/>
                </a:lnTo>
                <a:lnTo>
                  <a:pt x="187202" y="1506119"/>
                </a:lnTo>
                <a:lnTo>
                  <a:pt x="215176" y="1541717"/>
                </a:lnTo>
                <a:lnTo>
                  <a:pt x="244793" y="1575908"/>
                </a:lnTo>
                <a:lnTo>
                  <a:pt x="275994" y="1608634"/>
                </a:lnTo>
                <a:lnTo>
                  <a:pt x="308720" y="1639835"/>
                </a:lnTo>
                <a:lnTo>
                  <a:pt x="342911" y="1669452"/>
                </a:lnTo>
                <a:lnTo>
                  <a:pt x="378509" y="1697426"/>
                </a:lnTo>
                <a:lnTo>
                  <a:pt x="415454" y="1723698"/>
                </a:lnTo>
                <a:lnTo>
                  <a:pt x="453686" y="1748208"/>
                </a:lnTo>
                <a:lnTo>
                  <a:pt x="493148" y="1770898"/>
                </a:lnTo>
                <a:lnTo>
                  <a:pt x="533779" y="1791707"/>
                </a:lnTo>
                <a:lnTo>
                  <a:pt x="575520" y="1810578"/>
                </a:lnTo>
                <a:lnTo>
                  <a:pt x="618312" y="1827450"/>
                </a:lnTo>
                <a:lnTo>
                  <a:pt x="662096" y="1842265"/>
                </a:lnTo>
                <a:lnTo>
                  <a:pt x="706813" y="1854963"/>
                </a:lnTo>
                <a:lnTo>
                  <a:pt x="752403" y="1865485"/>
                </a:lnTo>
                <a:lnTo>
                  <a:pt x="798807" y="1873771"/>
                </a:lnTo>
                <a:lnTo>
                  <a:pt x="845967" y="1879764"/>
                </a:lnTo>
                <a:lnTo>
                  <a:pt x="893822" y="1883403"/>
                </a:lnTo>
                <a:lnTo>
                  <a:pt x="942314" y="1884629"/>
                </a:lnTo>
                <a:lnTo>
                  <a:pt x="990807" y="1883403"/>
                </a:lnTo>
                <a:lnTo>
                  <a:pt x="1038664" y="1879764"/>
                </a:lnTo>
                <a:lnTo>
                  <a:pt x="1085824" y="1873771"/>
                </a:lnTo>
                <a:lnTo>
                  <a:pt x="1132230" y="1865485"/>
                </a:lnTo>
                <a:lnTo>
                  <a:pt x="1177821" y="1854963"/>
                </a:lnTo>
                <a:lnTo>
                  <a:pt x="1222538" y="1842265"/>
                </a:lnTo>
                <a:lnTo>
                  <a:pt x="1266323" y="1827450"/>
                </a:lnTo>
                <a:lnTo>
                  <a:pt x="1309116" y="1810578"/>
                </a:lnTo>
                <a:lnTo>
                  <a:pt x="1350858" y="1791707"/>
                </a:lnTo>
                <a:lnTo>
                  <a:pt x="1391489" y="1770898"/>
                </a:lnTo>
                <a:lnTo>
                  <a:pt x="1430951" y="1748208"/>
                </a:lnTo>
                <a:lnTo>
                  <a:pt x="1469184" y="1723698"/>
                </a:lnTo>
                <a:lnTo>
                  <a:pt x="1506129" y="1697426"/>
                </a:lnTo>
                <a:lnTo>
                  <a:pt x="1541727" y="1669452"/>
                </a:lnTo>
                <a:lnTo>
                  <a:pt x="1575919" y="1639835"/>
                </a:lnTo>
                <a:lnTo>
                  <a:pt x="1608645" y="1608634"/>
                </a:lnTo>
                <a:lnTo>
                  <a:pt x="1639846" y="1575908"/>
                </a:lnTo>
                <a:lnTo>
                  <a:pt x="1669464" y="1541717"/>
                </a:lnTo>
                <a:lnTo>
                  <a:pt x="1697438" y="1506119"/>
                </a:lnTo>
                <a:lnTo>
                  <a:pt x="1723710" y="1469174"/>
                </a:lnTo>
                <a:lnTo>
                  <a:pt x="1748221" y="1430942"/>
                </a:lnTo>
                <a:lnTo>
                  <a:pt x="1770910" y="1391480"/>
                </a:lnTo>
                <a:lnTo>
                  <a:pt x="1791720" y="1350850"/>
                </a:lnTo>
                <a:lnTo>
                  <a:pt x="1810590" y="1309109"/>
                </a:lnTo>
                <a:lnTo>
                  <a:pt x="1827463" y="1266316"/>
                </a:lnTo>
                <a:lnTo>
                  <a:pt x="1842277" y="1222532"/>
                </a:lnTo>
                <a:lnTo>
                  <a:pt x="1854975" y="1177816"/>
                </a:lnTo>
                <a:lnTo>
                  <a:pt x="1865497" y="1132225"/>
                </a:lnTo>
                <a:lnTo>
                  <a:pt x="1873784" y="1085821"/>
                </a:lnTo>
                <a:lnTo>
                  <a:pt x="1879776" y="1038661"/>
                </a:lnTo>
                <a:lnTo>
                  <a:pt x="1883415" y="990806"/>
                </a:lnTo>
                <a:lnTo>
                  <a:pt x="1884641" y="942314"/>
                </a:lnTo>
                <a:lnTo>
                  <a:pt x="1883415" y="893822"/>
                </a:lnTo>
                <a:lnTo>
                  <a:pt x="1879776" y="845967"/>
                </a:lnTo>
                <a:lnTo>
                  <a:pt x="1873784" y="798807"/>
                </a:lnTo>
                <a:lnTo>
                  <a:pt x="1865497" y="752403"/>
                </a:lnTo>
                <a:lnTo>
                  <a:pt x="1854975" y="706813"/>
                </a:lnTo>
                <a:lnTo>
                  <a:pt x="1842277" y="662096"/>
                </a:lnTo>
                <a:lnTo>
                  <a:pt x="1827463" y="618312"/>
                </a:lnTo>
                <a:lnTo>
                  <a:pt x="1810590" y="575520"/>
                </a:lnTo>
                <a:lnTo>
                  <a:pt x="1791720" y="533779"/>
                </a:lnTo>
                <a:lnTo>
                  <a:pt x="1770910" y="493148"/>
                </a:lnTo>
                <a:lnTo>
                  <a:pt x="1748221" y="453686"/>
                </a:lnTo>
                <a:lnTo>
                  <a:pt x="1723710" y="415454"/>
                </a:lnTo>
                <a:lnTo>
                  <a:pt x="1697438" y="378509"/>
                </a:lnTo>
                <a:lnTo>
                  <a:pt x="1669464" y="342911"/>
                </a:lnTo>
                <a:lnTo>
                  <a:pt x="1639846" y="308720"/>
                </a:lnTo>
                <a:lnTo>
                  <a:pt x="1608645" y="275994"/>
                </a:lnTo>
                <a:lnTo>
                  <a:pt x="1575919" y="244793"/>
                </a:lnTo>
                <a:lnTo>
                  <a:pt x="1541727" y="215176"/>
                </a:lnTo>
                <a:lnTo>
                  <a:pt x="1506129" y="187202"/>
                </a:lnTo>
                <a:lnTo>
                  <a:pt x="1469184" y="160930"/>
                </a:lnTo>
                <a:lnTo>
                  <a:pt x="1430951" y="136420"/>
                </a:lnTo>
                <a:lnTo>
                  <a:pt x="1391489" y="113730"/>
                </a:lnTo>
                <a:lnTo>
                  <a:pt x="1350858" y="92921"/>
                </a:lnTo>
                <a:lnTo>
                  <a:pt x="1309116" y="74050"/>
                </a:lnTo>
                <a:lnTo>
                  <a:pt x="1266323" y="57178"/>
                </a:lnTo>
                <a:lnTo>
                  <a:pt x="1222538" y="42363"/>
                </a:lnTo>
                <a:lnTo>
                  <a:pt x="1177821" y="29666"/>
                </a:lnTo>
                <a:lnTo>
                  <a:pt x="1132230" y="19144"/>
                </a:lnTo>
                <a:lnTo>
                  <a:pt x="1085824" y="10857"/>
                </a:lnTo>
                <a:lnTo>
                  <a:pt x="1038664" y="4864"/>
                </a:lnTo>
                <a:lnTo>
                  <a:pt x="990807" y="1226"/>
                </a:lnTo>
                <a:lnTo>
                  <a:pt x="942314" y="0"/>
                </a:lnTo>
                <a:close/>
              </a:path>
            </a:pathLst>
          </a:custGeom>
          <a:solidFill>
            <a:srgbClr val="E14E25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102757" y="4232021"/>
            <a:ext cx="90170" cy="803910"/>
          </a:xfrm>
          <a:custGeom>
            <a:avLst/>
            <a:gdLst/>
            <a:ahLst/>
            <a:cxnLst/>
            <a:rect l="l" t="t" r="r" b="b"/>
            <a:pathLst>
              <a:path w="90170" h="803910">
                <a:moveTo>
                  <a:pt x="89808" y="0"/>
                </a:moveTo>
                <a:lnTo>
                  <a:pt x="74050" y="34855"/>
                </a:lnTo>
                <a:lnTo>
                  <a:pt x="57178" y="77647"/>
                </a:lnTo>
                <a:lnTo>
                  <a:pt x="42363" y="121431"/>
                </a:lnTo>
                <a:lnTo>
                  <a:pt x="29666" y="166148"/>
                </a:lnTo>
                <a:lnTo>
                  <a:pt x="19144" y="211738"/>
                </a:lnTo>
                <a:lnTo>
                  <a:pt x="10857" y="258142"/>
                </a:lnTo>
                <a:lnTo>
                  <a:pt x="4864" y="305302"/>
                </a:lnTo>
                <a:lnTo>
                  <a:pt x="1226" y="353157"/>
                </a:lnTo>
                <a:lnTo>
                  <a:pt x="0" y="401649"/>
                </a:lnTo>
                <a:lnTo>
                  <a:pt x="1226" y="450141"/>
                </a:lnTo>
                <a:lnTo>
                  <a:pt x="4864" y="497997"/>
                </a:lnTo>
                <a:lnTo>
                  <a:pt x="10857" y="545156"/>
                </a:lnTo>
                <a:lnTo>
                  <a:pt x="19144" y="591561"/>
                </a:lnTo>
                <a:lnTo>
                  <a:pt x="29666" y="637151"/>
                </a:lnTo>
                <a:lnTo>
                  <a:pt x="42363" y="681868"/>
                </a:lnTo>
                <a:lnTo>
                  <a:pt x="57178" y="725652"/>
                </a:lnTo>
                <a:lnTo>
                  <a:pt x="74050" y="768444"/>
                </a:lnTo>
                <a:lnTo>
                  <a:pt x="89808" y="803299"/>
                </a:lnTo>
                <a:lnTo>
                  <a:pt x="89808" y="0"/>
                </a:lnTo>
                <a:close/>
              </a:path>
            </a:pathLst>
          </a:custGeom>
          <a:solidFill>
            <a:srgbClr val="6DC3E5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5" y="2257412"/>
            <a:ext cx="1103630" cy="1884680"/>
          </a:xfrm>
          <a:custGeom>
            <a:avLst/>
            <a:gdLst/>
            <a:ahLst/>
            <a:cxnLst/>
            <a:rect l="l" t="t" r="r" b="b"/>
            <a:pathLst>
              <a:path w="1103630" h="1884679">
                <a:moveTo>
                  <a:pt x="160701" y="0"/>
                </a:moveTo>
                <a:lnTo>
                  <a:pt x="112209" y="1226"/>
                </a:lnTo>
                <a:lnTo>
                  <a:pt x="64354" y="4864"/>
                </a:lnTo>
                <a:lnTo>
                  <a:pt x="17194" y="10857"/>
                </a:lnTo>
                <a:lnTo>
                  <a:pt x="0" y="13927"/>
                </a:lnTo>
                <a:lnTo>
                  <a:pt x="0" y="1870701"/>
                </a:lnTo>
                <a:lnTo>
                  <a:pt x="17194" y="1873771"/>
                </a:lnTo>
                <a:lnTo>
                  <a:pt x="64354" y="1879764"/>
                </a:lnTo>
                <a:lnTo>
                  <a:pt x="112209" y="1883403"/>
                </a:lnTo>
                <a:lnTo>
                  <a:pt x="160701" y="1884629"/>
                </a:lnTo>
                <a:lnTo>
                  <a:pt x="209194" y="1883403"/>
                </a:lnTo>
                <a:lnTo>
                  <a:pt x="257049" y="1879764"/>
                </a:lnTo>
                <a:lnTo>
                  <a:pt x="304209" y="1873771"/>
                </a:lnTo>
                <a:lnTo>
                  <a:pt x="350613" y="1865485"/>
                </a:lnTo>
                <a:lnTo>
                  <a:pt x="396204" y="1854963"/>
                </a:lnTo>
                <a:lnTo>
                  <a:pt x="440920" y="1842265"/>
                </a:lnTo>
                <a:lnTo>
                  <a:pt x="484705" y="1827450"/>
                </a:lnTo>
                <a:lnTo>
                  <a:pt x="527497" y="1810578"/>
                </a:lnTo>
                <a:lnTo>
                  <a:pt x="569238" y="1791707"/>
                </a:lnTo>
                <a:lnTo>
                  <a:pt x="609869" y="1770898"/>
                </a:lnTo>
                <a:lnTo>
                  <a:pt x="649330" y="1748208"/>
                </a:lnTo>
                <a:lnTo>
                  <a:pt x="687563" y="1723698"/>
                </a:lnTo>
                <a:lnTo>
                  <a:pt x="724508" y="1697426"/>
                </a:lnTo>
                <a:lnTo>
                  <a:pt x="760106" y="1669452"/>
                </a:lnTo>
                <a:lnTo>
                  <a:pt x="794297" y="1639835"/>
                </a:lnTo>
                <a:lnTo>
                  <a:pt x="827023" y="1608634"/>
                </a:lnTo>
                <a:lnTo>
                  <a:pt x="858224" y="1575908"/>
                </a:lnTo>
                <a:lnTo>
                  <a:pt x="887842" y="1541717"/>
                </a:lnTo>
                <a:lnTo>
                  <a:pt x="915816" y="1506119"/>
                </a:lnTo>
                <a:lnTo>
                  <a:pt x="942088" y="1469174"/>
                </a:lnTo>
                <a:lnTo>
                  <a:pt x="966598" y="1430942"/>
                </a:lnTo>
                <a:lnTo>
                  <a:pt x="989287" y="1391480"/>
                </a:lnTo>
                <a:lnTo>
                  <a:pt x="1010097" y="1350850"/>
                </a:lnTo>
                <a:lnTo>
                  <a:pt x="1028968" y="1309109"/>
                </a:lnTo>
                <a:lnTo>
                  <a:pt x="1045840" y="1266316"/>
                </a:lnTo>
                <a:lnTo>
                  <a:pt x="1060655" y="1222532"/>
                </a:lnTo>
                <a:lnTo>
                  <a:pt x="1073352" y="1177816"/>
                </a:lnTo>
                <a:lnTo>
                  <a:pt x="1083874" y="1132225"/>
                </a:lnTo>
                <a:lnTo>
                  <a:pt x="1092161" y="1085821"/>
                </a:lnTo>
                <a:lnTo>
                  <a:pt x="1098154" y="1038661"/>
                </a:lnTo>
                <a:lnTo>
                  <a:pt x="1101793" y="990806"/>
                </a:lnTo>
                <a:lnTo>
                  <a:pt x="1103019" y="942314"/>
                </a:lnTo>
                <a:lnTo>
                  <a:pt x="1101793" y="893822"/>
                </a:lnTo>
                <a:lnTo>
                  <a:pt x="1098154" y="845967"/>
                </a:lnTo>
                <a:lnTo>
                  <a:pt x="1092161" y="798807"/>
                </a:lnTo>
                <a:lnTo>
                  <a:pt x="1083874" y="752403"/>
                </a:lnTo>
                <a:lnTo>
                  <a:pt x="1073352" y="706813"/>
                </a:lnTo>
                <a:lnTo>
                  <a:pt x="1060655" y="662096"/>
                </a:lnTo>
                <a:lnTo>
                  <a:pt x="1045840" y="618312"/>
                </a:lnTo>
                <a:lnTo>
                  <a:pt x="1028968" y="575520"/>
                </a:lnTo>
                <a:lnTo>
                  <a:pt x="1010097" y="533779"/>
                </a:lnTo>
                <a:lnTo>
                  <a:pt x="989287" y="493148"/>
                </a:lnTo>
                <a:lnTo>
                  <a:pt x="966598" y="453686"/>
                </a:lnTo>
                <a:lnTo>
                  <a:pt x="942088" y="415454"/>
                </a:lnTo>
                <a:lnTo>
                  <a:pt x="915816" y="378509"/>
                </a:lnTo>
                <a:lnTo>
                  <a:pt x="887842" y="342911"/>
                </a:lnTo>
                <a:lnTo>
                  <a:pt x="858224" y="308720"/>
                </a:lnTo>
                <a:lnTo>
                  <a:pt x="827023" y="275994"/>
                </a:lnTo>
                <a:lnTo>
                  <a:pt x="794297" y="244793"/>
                </a:lnTo>
                <a:lnTo>
                  <a:pt x="760106" y="215176"/>
                </a:lnTo>
                <a:lnTo>
                  <a:pt x="724508" y="187202"/>
                </a:lnTo>
                <a:lnTo>
                  <a:pt x="687563" y="160930"/>
                </a:lnTo>
                <a:lnTo>
                  <a:pt x="649330" y="136420"/>
                </a:lnTo>
                <a:lnTo>
                  <a:pt x="609869" y="113730"/>
                </a:lnTo>
                <a:lnTo>
                  <a:pt x="569238" y="92921"/>
                </a:lnTo>
                <a:lnTo>
                  <a:pt x="527497" y="74050"/>
                </a:lnTo>
                <a:lnTo>
                  <a:pt x="484705" y="57178"/>
                </a:lnTo>
                <a:lnTo>
                  <a:pt x="440920" y="42363"/>
                </a:lnTo>
                <a:lnTo>
                  <a:pt x="396204" y="29666"/>
                </a:lnTo>
                <a:lnTo>
                  <a:pt x="350613" y="19144"/>
                </a:lnTo>
                <a:lnTo>
                  <a:pt x="304209" y="10857"/>
                </a:lnTo>
                <a:lnTo>
                  <a:pt x="257049" y="4864"/>
                </a:lnTo>
                <a:lnTo>
                  <a:pt x="209194" y="1226"/>
                </a:lnTo>
                <a:lnTo>
                  <a:pt x="160701" y="0"/>
                </a:lnTo>
                <a:close/>
              </a:path>
            </a:pathLst>
          </a:custGeom>
          <a:solidFill>
            <a:srgbClr val="00984D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5" y="0"/>
            <a:ext cx="784225" cy="236220"/>
          </a:xfrm>
          <a:custGeom>
            <a:avLst/>
            <a:gdLst/>
            <a:ahLst/>
            <a:cxnLst/>
            <a:rect l="l" t="t" r="r" b="b"/>
            <a:pathLst>
              <a:path w="784225" h="236220">
                <a:moveTo>
                  <a:pt x="783813" y="0"/>
                </a:moveTo>
                <a:lnTo>
                  <a:pt x="0" y="0"/>
                </a:lnTo>
                <a:lnTo>
                  <a:pt x="0" y="221784"/>
                </a:lnTo>
                <a:lnTo>
                  <a:pt x="17194" y="224854"/>
                </a:lnTo>
                <a:lnTo>
                  <a:pt x="64354" y="230847"/>
                </a:lnTo>
                <a:lnTo>
                  <a:pt x="112209" y="234485"/>
                </a:lnTo>
                <a:lnTo>
                  <a:pt x="160701" y="235711"/>
                </a:lnTo>
                <a:lnTo>
                  <a:pt x="209194" y="234485"/>
                </a:lnTo>
                <a:lnTo>
                  <a:pt x="257049" y="230847"/>
                </a:lnTo>
                <a:lnTo>
                  <a:pt x="304209" y="224854"/>
                </a:lnTo>
                <a:lnTo>
                  <a:pt x="350613" y="216567"/>
                </a:lnTo>
                <a:lnTo>
                  <a:pt x="396204" y="206045"/>
                </a:lnTo>
                <a:lnTo>
                  <a:pt x="440920" y="193348"/>
                </a:lnTo>
                <a:lnTo>
                  <a:pt x="484705" y="178533"/>
                </a:lnTo>
                <a:lnTo>
                  <a:pt x="527497" y="161661"/>
                </a:lnTo>
                <a:lnTo>
                  <a:pt x="569238" y="142790"/>
                </a:lnTo>
                <a:lnTo>
                  <a:pt x="609869" y="121981"/>
                </a:lnTo>
                <a:lnTo>
                  <a:pt x="649330" y="99291"/>
                </a:lnTo>
                <a:lnTo>
                  <a:pt x="687563" y="74781"/>
                </a:lnTo>
                <a:lnTo>
                  <a:pt x="724508" y="48509"/>
                </a:lnTo>
                <a:lnTo>
                  <a:pt x="760106" y="20535"/>
                </a:lnTo>
                <a:lnTo>
                  <a:pt x="783813" y="0"/>
                </a:lnTo>
                <a:close/>
              </a:path>
            </a:pathLst>
          </a:custGeom>
          <a:solidFill>
            <a:srgbClr val="F1A923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5" y="304241"/>
            <a:ext cx="1103630" cy="1884680"/>
          </a:xfrm>
          <a:custGeom>
            <a:avLst/>
            <a:gdLst/>
            <a:ahLst/>
            <a:cxnLst/>
            <a:rect l="l" t="t" r="r" b="b"/>
            <a:pathLst>
              <a:path w="1103630" h="1884680">
                <a:moveTo>
                  <a:pt x="160701" y="0"/>
                </a:moveTo>
                <a:lnTo>
                  <a:pt x="112209" y="1226"/>
                </a:lnTo>
                <a:lnTo>
                  <a:pt x="64354" y="4864"/>
                </a:lnTo>
                <a:lnTo>
                  <a:pt x="17194" y="10857"/>
                </a:lnTo>
                <a:lnTo>
                  <a:pt x="0" y="13927"/>
                </a:lnTo>
                <a:lnTo>
                  <a:pt x="0" y="1870701"/>
                </a:lnTo>
                <a:lnTo>
                  <a:pt x="17194" y="1873771"/>
                </a:lnTo>
                <a:lnTo>
                  <a:pt x="64354" y="1879764"/>
                </a:lnTo>
                <a:lnTo>
                  <a:pt x="112209" y="1883403"/>
                </a:lnTo>
                <a:lnTo>
                  <a:pt x="160701" y="1884629"/>
                </a:lnTo>
                <a:lnTo>
                  <a:pt x="209194" y="1883403"/>
                </a:lnTo>
                <a:lnTo>
                  <a:pt x="257049" y="1879764"/>
                </a:lnTo>
                <a:lnTo>
                  <a:pt x="304209" y="1873771"/>
                </a:lnTo>
                <a:lnTo>
                  <a:pt x="350613" y="1865485"/>
                </a:lnTo>
                <a:lnTo>
                  <a:pt x="396204" y="1854963"/>
                </a:lnTo>
                <a:lnTo>
                  <a:pt x="440920" y="1842265"/>
                </a:lnTo>
                <a:lnTo>
                  <a:pt x="484705" y="1827450"/>
                </a:lnTo>
                <a:lnTo>
                  <a:pt x="527497" y="1810578"/>
                </a:lnTo>
                <a:lnTo>
                  <a:pt x="569238" y="1791707"/>
                </a:lnTo>
                <a:lnTo>
                  <a:pt x="609869" y="1770898"/>
                </a:lnTo>
                <a:lnTo>
                  <a:pt x="649330" y="1748208"/>
                </a:lnTo>
                <a:lnTo>
                  <a:pt x="687563" y="1723698"/>
                </a:lnTo>
                <a:lnTo>
                  <a:pt x="724508" y="1697426"/>
                </a:lnTo>
                <a:lnTo>
                  <a:pt x="760106" y="1669452"/>
                </a:lnTo>
                <a:lnTo>
                  <a:pt x="794297" y="1639835"/>
                </a:lnTo>
                <a:lnTo>
                  <a:pt x="827023" y="1608634"/>
                </a:lnTo>
                <a:lnTo>
                  <a:pt x="858224" y="1575908"/>
                </a:lnTo>
                <a:lnTo>
                  <a:pt x="887842" y="1541717"/>
                </a:lnTo>
                <a:lnTo>
                  <a:pt x="915816" y="1506119"/>
                </a:lnTo>
                <a:lnTo>
                  <a:pt x="942088" y="1469174"/>
                </a:lnTo>
                <a:lnTo>
                  <a:pt x="966598" y="1430942"/>
                </a:lnTo>
                <a:lnTo>
                  <a:pt x="989287" y="1391480"/>
                </a:lnTo>
                <a:lnTo>
                  <a:pt x="1010097" y="1350850"/>
                </a:lnTo>
                <a:lnTo>
                  <a:pt x="1028968" y="1309109"/>
                </a:lnTo>
                <a:lnTo>
                  <a:pt x="1045840" y="1266316"/>
                </a:lnTo>
                <a:lnTo>
                  <a:pt x="1060655" y="1222532"/>
                </a:lnTo>
                <a:lnTo>
                  <a:pt x="1073352" y="1177816"/>
                </a:lnTo>
                <a:lnTo>
                  <a:pt x="1083874" y="1132225"/>
                </a:lnTo>
                <a:lnTo>
                  <a:pt x="1092161" y="1085821"/>
                </a:lnTo>
                <a:lnTo>
                  <a:pt x="1098154" y="1038661"/>
                </a:lnTo>
                <a:lnTo>
                  <a:pt x="1101793" y="990806"/>
                </a:lnTo>
                <a:lnTo>
                  <a:pt x="1103019" y="942314"/>
                </a:lnTo>
                <a:lnTo>
                  <a:pt x="1101793" y="893822"/>
                </a:lnTo>
                <a:lnTo>
                  <a:pt x="1098154" y="845967"/>
                </a:lnTo>
                <a:lnTo>
                  <a:pt x="1092161" y="798807"/>
                </a:lnTo>
                <a:lnTo>
                  <a:pt x="1083874" y="752403"/>
                </a:lnTo>
                <a:lnTo>
                  <a:pt x="1073352" y="706813"/>
                </a:lnTo>
                <a:lnTo>
                  <a:pt x="1060655" y="662096"/>
                </a:lnTo>
                <a:lnTo>
                  <a:pt x="1045840" y="618312"/>
                </a:lnTo>
                <a:lnTo>
                  <a:pt x="1028968" y="575520"/>
                </a:lnTo>
                <a:lnTo>
                  <a:pt x="1010097" y="533779"/>
                </a:lnTo>
                <a:lnTo>
                  <a:pt x="989287" y="493148"/>
                </a:lnTo>
                <a:lnTo>
                  <a:pt x="966598" y="453686"/>
                </a:lnTo>
                <a:lnTo>
                  <a:pt x="942088" y="415454"/>
                </a:lnTo>
                <a:lnTo>
                  <a:pt x="915816" y="378509"/>
                </a:lnTo>
                <a:lnTo>
                  <a:pt x="887842" y="342911"/>
                </a:lnTo>
                <a:lnTo>
                  <a:pt x="858224" y="308720"/>
                </a:lnTo>
                <a:lnTo>
                  <a:pt x="827023" y="275994"/>
                </a:lnTo>
                <a:lnTo>
                  <a:pt x="794297" y="244793"/>
                </a:lnTo>
                <a:lnTo>
                  <a:pt x="760106" y="215176"/>
                </a:lnTo>
                <a:lnTo>
                  <a:pt x="724508" y="187202"/>
                </a:lnTo>
                <a:lnTo>
                  <a:pt x="687563" y="160930"/>
                </a:lnTo>
                <a:lnTo>
                  <a:pt x="649330" y="136420"/>
                </a:lnTo>
                <a:lnTo>
                  <a:pt x="609869" y="113730"/>
                </a:lnTo>
                <a:lnTo>
                  <a:pt x="569238" y="92921"/>
                </a:lnTo>
                <a:lnTo>
                  <a:pt x="527497" y="74050"/>
                </a:lnTo>
                <a:lnTo>
                  <a:pt x="484705" y="57178"/>
                </a:lnTo>
                <a:lnTo>
                  <a:pt x="440920" y="42363"/>
                </a:lnTo>
                <a:lnTo>
                  <a:pt x="396204" y="29666"/>
                </a:lnTo>
                <a:lnTo>
                  <a:pt x="350613" y="19144"/>
                </a:lnTo>
                <a:lnTo>
                  <a:pt x="304209" y="10857"/>
                </a:lnTo>
                <a:lnTo>
                  <a:pt x="257049" y="4864"/>
                </a:lnTo>
                <a:lnTo>
                  <a:pt x="209194" y="1226"/>
                </a:lnTo>
                <a:lnTo>
                  <a:pt x="160701" y="0"/>
                </a:lnTo>
                <a:close/>
              </a:path>
            </a:pathLst>
          </a:custGeom>
          <a:solidFill>
            <a:srgbClr val="004281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63905" y="0"/>
            <a:ext cx="1884680" cy="1172845"/>
          </a:xfrm>
          <a:custGeom>
            <a:avLst/>
            <a:gdLst/>
            <a:ahLst/>
            <a:cxnLst/>
            <a:rect l="l" t="t" r="r" b="b"/>
            <a:pathLst>
              <a:path w="1884680" h="1172845">
                <a:moveTo>
                  <a:pt x="1856163" y="0"/>
                </a:moveTo>
                <a:lnTo>
                  <a:pt x="28464" y="0"/>
                </a:lnTo>
                <a:lnTo>
                  <a:pt x="19144" y="40386"/>
                </a:lnTo>
                <a:lnTo>
                  <a:pt x="10857" y="86791"/>
                </a:lnTo>
                <a:lnTo>
                  <a:pt x="4864" y="133952"/>
                </a:lnTo>
                <a:lnTo>
                  <a:pt x="1226" y="181808"/>
                </a:lnTo>
                <a:lnTo>
                  <a:pt x="0" y="230301"/>
                </a:lnTo>
                <a:lnTo>
                  <a:pt x="1226" y="278793"/>
                </a:lnTo>
                <a:lnTo>
                  <a:pt x="4864" y="326649"/>
                </a:lnTo>
                <a:lnTo>
                  <a:pt x="10857" y="373808"/>
                </a:lnTo>
                <a:lnTo>
                  <a:pt x="19144" y="420213"/>
                </a:lnTo>
                <a:lnTo>
                  <a:pt x="29666" y="465803"/>
                </a:lnTo>
                <a:lnTo>
                  <a:pt x="42363" y="510520"/>
                </a:lnTo>
                <a:lnTo>
                  <a:pt x="57178" y="554304"/>
                </a:lnTo>
                <a:lnTo>
                  <a:pt x="74050" y="597096"/>
                </a:lnTo>
                <a:lnTo>
                  <a:pt x="92920" y="638837"/>
                </a:lnTo>
                <a:lnTo>
                  <a:pt x="113730" y="679468"/>
                </a:lnTo>
                <a:lnTo>
                  <a:pt x="136419" y="718929"/>
                </a:lnTo>
                <a:lnTo>
                  <a:pt x="160930" y="757162"/>
                </a:lnTo>
                <a:lnTo>
                  <a:pt x="187201" y="794106"/>
                </a:lnTo>
                <a:lnTo>
                  <a:pt x="215175" y="829704"/>
                </a:lnTo>
                <a:lnTo>
                  <a:pt x="244793" y="863895"/>
                </a:lnTo>
                <a:lnTo>
                  <a:pt x="275994" y="896621"/>
                </a:lnTo>
                <a:lnTo>
                  <a:pt x="308719" y="927822"/>
                </a:lnTo>
                <a:lnTo>
                  <a:pt x="342911" y="957439"/>
                </a:lnTo>
                <a:lnTo>
                  <a:pt x="378508" y="985414"/>
                </a:lnTo>
                <a:lnTo>
                  <a:pt x="415453" y="1011685"/>
                </a:lnTo>
                <a:lnTo>
                  <a:pt x="453686" y="1036196"/>
                </a:lnTo>
                <a:lnTo>
                  <a:pt x="493147" y="1058885"/>
                </a:lnTo>
                <a:lnTo>
                  <a:pt x="533778" y="1079695"/>
                </a:lnTo>
                <a:lnTo>
                  <a:pt x="575519" y="1098565"/>
                </a:lnTo>
                <a:lnTo>
                  <a:pt x="618311" y="1115437"/>
                </a:lnTo>
                <a:lnTo>
                  <a:pt x="662095" y="1130252"/>
                </a:lnTo>
                <a:lnTo>
                  <a:pt x="706811" y="1142950"/>
                </a:lnTo>
                <a:lnTo>
                  <a:pt x="752402" y="1153472"/>
                </a:lnTo>
                <a:lnTo>
                  <a:pt x="798806" y="1161758"/>
                </a:lnTo>
                <a:lnTo>
                  <a:pt x="845965" y="1167751"/>
                </a:lnTo>
                <a:lnTo>
                  <a:pt x="893821" y="1171390"/>
                </a:lnTo>
                <a:lnTo>
                  <a:pt x="942313" y="1172616"/>
                </a:lnTo>
                <a:lnTo>
                  <a:pt x="990805" y="1171390"/>
                </a:lnTo>
                <a:lnTo>
                  <a:pt x="1038660" y="1167751"/>
                </a:lnTo>
                <a:lnTo>
                  <a:pt x="1085820" y="1161758"/>
                </a:lnTo>
                <a:lnTo>
                  <a:pt x="1132224" y="1153472"/>
                </a:lnTo>
                <a:lnTo>
                  <a:pt x="1177814" y="1142950"/>
                </a:lnTo>
                <a:lnTo>
                  <a:pt x="1222531" y="1130252"/>
                </a:lnTo>
                <a:lnTo>
                  <a:pt x="1266315" y="1115437"/>
                </a:lnTo>
                <a:lnTo>
                  <a:pt x="1309107" y="1098565"/>
                </a:lnTo>
                <a:lnTo>
                  <a:pt x="1350848" y="1079695"/>
                </a:lnTo>
                <a:lnTo>
                  <a:pt x="1391479" y="1058885"/>
                </a:lnTo>
                <a:lnTo>
                  <a:pt x="1430940" y="1036196"/>
                </a:lnTo>
                <a:lnTo>
                  <a:pt x="1469173" y="1011685"/>
                </a:lnTo>
                <a:lnTo>
                  <a:pt x="1506118" y="985414"/>
                </a:lnTo>
                <a:lnTo>
                  <a:pt x="1541715" y="957439"/>
                </a:lnTo>
                <a:lnTo>
                  <a:pt x="1575907" y="927822"/>
                </a:lnTo>
                <a:lnTo>
                  <a:pt x="1608633" y="896621"/>
                </a:lnTo>
                <a:lnTo>
                  <a:pt x="1639834" y="863895"/>
                </a:lnTo>
                <a:lnTo>
                  <a:pt x="1669451" y="829704"/>
                </a:lnTo>
                <a:lnTo>
                  <a:pt x="1697425" y="794106"/>
                </a:lnTo>
                <a:lnTo>
                  <a:pt x="1723697" y="757162"/>
                </a:lnTo>
                <a:lnTo>
                  <a:pt x="1748207" y="718929"/>
                </a:lnTo>
                <a:lnTo>
                  <a:pt x="1770897" y="679468"/>
                </a:lnTo>
                <a:lnTo>
                  <a:pt x="1791706" y="638837"/>
                </a:lnTo>
                <a:lnTo>
                  <a:pt x="1810577" y="597096"/>
                </a:lnTo>
                <a:lnTo>
                  <a:pt x="1827449" y="554304"/>
                </a:lnTo>
                <a:lnTo>
                  <a:pt x="1842263" y="510520"/>
                </a:lnTo>
                <a:lnTo>
                  <a:pt x="1854961" y="465803"/>
                </a:lnTo>
                <a:lnTo>
                  <a:pt x="1865483" y="420213"/>
                </a:lnTo>
                <a:lnTo>
                  <a:pt x="1873770" y="373808"/>
                </a:lnTo>
                <a:lnTo>
                  <a:pt x="1879762" y="326649"/>
                </a:lnTo>
                <a:lnTo>
                  <a:pt x="1883401" y="278793"/>
                </a:lnTo>
                <a:lnTo>
                  <a:pt x="1884627" y="230301"/>
                </a:lnTo>
                <a:lnTo>
                  <a:pt x="1883401" y="181808"/>
                </a:lnTo>
                <a:lnTo>
                  <a:pt x="1879762" y="133952"/>
                </a:lnTo>
                <a:lnTo>
                  <a:pt x="1873770" y="86791"/>
                </a:lnTo>
                <a:lnTo>
                  <a:pt x="1865483" y="40386"/>
                </a:lnTo>
                <a:lnTo>
                  <a:pt x="1856163" y="0"/>
                </a:lnTo>
                <a:close/>
              </a:path>
            </a:pathLst>
          </a:custGeom>
          <a:solidFill>
            <a:srgbClr val="E14E25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63905" y="1241145"/>
            <a:ext cx="1884680" cy="1884680"/>
          </a:xfrm>
          <a:custGeom>
            <a:avLst/>
            <a:gdLst/>
            <a:ahLst/>
            <a:cxnLst/>
            <a:rect l="l" t="t" r="r" b="b"/>
            <a:pathLst>
              <a:path w="1884680" h="1884680">
                <a:moveTo>
                  <a:pt x="942313" y="0"/>
                </a:moveTo>
                <a:lnTo>
                  <a:pt x="893821" y="1226"/>
                </a:lnTo>
                <a:lnTo>
                  <a:pt x="845965" y="4864"/>
                </a:lnTo>
                <a:lnTo>
                  <a:pt x="798806" y="10857"/>
                </a:lnTo>
                <a:lnTo>
                  <a:pt x="752402" y="19144"/>
                </a:lnTo>
                <a:lnTo>
                  <a:pt x="706811" y="29666"/>
                </a:lnTo>
                <a:lnTo>
                  <a:pt x="662095" y="42363"/>
                </a:lnTo>
                <a:lnTo>
                  <a:pt x="618311" y="57178"/>
                </a:lnTo>
                <a:lnTo>
                  <a:pt x="575519" y="74050"/>
                </a:lnTo>
                <a:lnTo>
                  <a:pt x="533778" y="92921"/>
                </a:lnTo>
                <a:lnTo>
                  <a:pt x="493147" y="113730"/>
                </a:lnTo>
                <a:lnTo>
                  <a:pt x="453686" y="136420"/>
                </a:lnTo>
                <a:lnTo>
                  <a:pt x="415453" y="160930"/>
                </a:lnTo>
                <a:lnTo>
                  <a:pt x="378508" y="187202"/>
                </a:lnTo>
                <a:lnTo>
                  <a:pt x="342911" y="215176"/>
                </a:lnTo>
                <a:lnTo>
                  <a:pt x="308719" y="244793"/>
                </a:lnTo>
                <a:lnTo>
                  <a:pt x="275994" y="275994"/>
                </a:lnTo>
                <a:lnTo>
                  <a:pt x="244793" y="308720"/>
                </a:lnTo>
                <a:lnTo>
                  <a:pt x="215175" y="342911"/>
                </a:lnTo>
                <a:lnTo>
                  <a:pt x="187201" y="378509"/>
                </a:lnTo>
                <a:lnTo>
                  <a:pt x="160930" y="415454"/>
                </a:lnTo>
                <a:lnTo>
                  <a:pt x="136419" y="453686"/>
                </a:lnTo>
                <a:lnTo>
                  <a:pt x="113730" y="493148"/>
                </a:lnTo>
                <a:lnTo>
                  <a:pt x="92920" y="533779"/>
                </a:lnTo>
                <a:lnTo>
                  <a:pt x="74050" y="575520"/>
                </a:lnTo>
                <a:lnTo>
                  <a:pt x="57178" y="618312"/>
                </a:lnTo>
                <a:lnTo>
                  <a:pt x="42363" y="662096"/>
                </a:lnTo>
                <a:lnTo>
                  <a:pt x="29666" y="706813"/>
                </a:lnTo>
                <a:lnTo>
                  <a:pt x="19144" y="752403"/>
                </a:lnTo>
                <a:lnTo>
                  <a:pt x="10857" y="798807"/>
                </a:lnTo>
                <a:lnTo>
                  <a:pt x="4864" y="845967"/>
                </a:lnTo>
                <a:lnTo>
                  <a:pt x="1226" y="893822"/>
                </a:lnTo>
                <a:lnTo>
                  <a:pt x="0" y="942314"/>
                </a:lnTo>
                <a:lnTo>
                  <a:pt x="1226" y="990806"/>
                </a:lnTo>
                <a:lnTo>
                  <a:pt x="4864" y="1038661"/>
                </a:lnTo>
                <a:lnTo>
                  <a:pt x="10857" y="1085821"/>
                </a:lnTo>
                <a:lnTo>
                  <a:pt x="19144" y="1132225"/>
                </a:lnTo>
                <a:lnTo>
                  <a:pt x="29666" y="1177816"/>
                </a:lnTo>
                <a:lnTo>
                  <a:pt x="42363" y="1222532"/>
                </a:lnTo>
                <a:lnTo>
                  <a:pt x="57178" y="1266316"/>
                </a:lnTo>
                <a:lnTo>
                  <a:pt x="74050" y="1309109"/>
                </a:lnTo>
                <a:lnTo>
                  <a:pt x="92920" y="1350850"/>
                </a:lnTo>
                <a:lnTo>
                  <a:pt x="113730" y="1391480"/>
                </a:lnTo>
                <a:lnTo>
                  <a:pt x="136419" y="1430942"/>
                </a:lnTo>
                <a:lnTo>
                  <a:pt x="160930" y="1469174"/>
                </a:lnTo>
                <a:lnTo>
                  <a:pt x="187201" y="1506119"/>
                </a:lnTo>
                <a:lnTo>
                  <a:pt x="215175" y="1541717"/>
                </a:lnTo>
                <a:lnTo>
                  <a:pt x="244793" y="1575908"/>
                </a:lnTo>
                <a:lnTo>
                  <a:pt x="275994" y="1608634"/>
                </a:lnTo>
                <a:lnTo>
                  <a:pt x="308719" y="1639835"/>
                </a:lnTo>
                <a:lnTo>
                  <a:pt x="342911" y="1669452"/>
                </a:lnTo>
                <a:lnTo>
                  <a:pt x="378508" y="1697426"/>
                </a:lnTo>
                <a:lnTo>
                  <a:pt x="415453" y="1723698"/>
                </a:lnTo>
                <a:lnTo>
                  <a:pt x="453686" y="1748208"/>
                </a:lnTo>
                <a:lnTo>
                  <a:pt x="493147" y="1770898"/>
                </a:lnTo>
                <a:lnTo>
                  <a:pt x="533778" y="1791707"/>
                </a:lnTo>
                <a:lnTo>
                  <a:pt x="575519" y="1810578"/>
                </a:lnTo>
                <a:lnTo>
                  <a:pt x="618311" y="1827450"/>
                </a:lnTo>
                <a:lnTo>
                  <a:pt x="662095" y="1842265"/>
                </a:lnTo>
                <a:lnTo>
                  <a:pt x="706811" y="1854963"/>
                </a:lnTo>
                <a:lnTo>
                  <a:pt x="752402" y="1865485"/>
                </a:lnTo>
                <a:lnTo>
                  <a:pt x="798806" y="1873771"/>
                </a:lnTo>
                <a:lnTo>
                  <a:pt x="845965" y="1879764"/>
                </a:lnTo>
                <a:lnTo>
                  <a:pt x="893821" y="1883403"/>
                </a:lnTo>
                <a:lnTo>
                  <a:pt x="942313" y="1884629"/>
                </a:lnTo>
                <a:lnTo>
                  <a:pt x="990805" y="1883403"/>
                </a:lnTo>
                <a:lnTo>
                  <a:pt x="1038660" y="1879764"/>
                </a:lnTo>
                <a:lnTo>
                  <a:pt x="1085820" y="1873771"/>
                </a:lnTo>
                <a:lnTo>
                  <a:pt x="1132224" y="1865485"/>
                </a:lnTo>
                <a:lnTo>
                  <a:pt x="1177814" y="1854963"/>
                </a:lnTo>
                <a:lnTo>
                  <a:pt x="1222531" y="1842265"/>
                </a:lnTo>
                <a:lnTo>
                  <a:pt x="1266315" y="1827450"/>
                </a:lnTo>
                <a:lnTo>
                  <a:pt x="1309107" y="1810578"/>
                </a:lnTo>
                <a:lnTo>
                  <a:pt x="1350848" y="1791707"/>
                </a:lnTo>
                <a:lnTo>
                  <a:pt x="1391479" y="1770898"/>
                </a:lnTo>
                <a:lnTo>
                  <a:pt x="1430940" y="1748208"/>
                </a:lnTo>
                <a:lnTo>
                  <a:pt x="1469173" y="1723698"/>
                </a:lnTo>
                <a:lnTo>
                  <a:pt x="1506118" y="1697426"/>
                </a:lnTo>
                <a:lnTo>
                  <a:pt x="1541715" y="1669452"/>
                </a:lnTo>
                <a:lnTo>
                  <a:pt x="1575907" y="1639835"/>
                </a:lnTo>
                <a:lnTo>
                  <a:pt x="1608633" y="1608634"/>
                </a:lnTo>
                <a:lnTo>
                  <a:pt x="1639834" y="1575908"/>
                </a:lnTo>
                <a:lnTo>
                  <a:pt x="1669451" y="1541717"/>
                </a:lnTo>
                <a:lnTo>
                  <a:pt x="1697425" y="1506119"/>
                </a:lnTo>
                <a:lnTo>
                  <a:pt x="1723697" y="1469174"/>
                </a:lnTo>
                <a:lnTo>
                  <a:pt x="1748207" y="1430942"/>
                </a:lnTo>
                <a:lnTo>
                  <a:pt x="1770897" y="1391480"/>
                </a:lnTo>
                <a:lnTo>
                  <a:pt x="1791706" y="1350850"/>
                </a:lnTo>
                <a:lnTo>
                  <a:pt x="1810577" y="1309109"/>
                </a:lnTo>
                <a:lnTo>
                  <a:pt x="1827449" y="1266316"/>
                </a:lnTo>
                <a:lnTo>
                  <a:pt x="1842263" y="1222532"/>
                </a:lnTo>
                <a:lnTo>
                  <a:pt x="1854961" y="1177816"/>
                </a:lnTo>
                <a:lnTo>
                  <a:pt x="1865483" y="1132225"/>
                </a:lnTo>
                <a:lnTo>
                  <a:pt x="1873770" y="1085821"/>
                </a:lnTo>
                <a:lnTo>
                  <a:pt x="1879762" y="1038661"/>
                </a:lnTo>
                <a:lnTo>
                  <a:pt x="1883401" y="990806"/>
                </a:lnTo>
                <a:lnTo>
                  <a:pt x="1884627" y="942314"/>
                </a:lnTo>
                <a:lnTo>
                  <a:pt x="1883401" y="893822"/>
                </a:lnTo>
                <a:lnTo>
                  <a:pt x="1879762" y="845967"/>
                </a:lnTo>
                <a:lnTo>
                  <a:pt x="1873770" y="798807"/>
                </a:lnTo>
                <a:lnTo>
                  <a:pt x="1865483" y="752403"/>
                </a:lnTo>
                <a:lnTo>
                  <a:pt x="1854961" y="706813"/>
                </a:lnTo>
                <a:lnTo>
                  <a:pt x="1842263" y="662096"/>
                </a:lnTo>
                <a:lnTo>
                  <a:pt x="1827449" y="618312"/>
                </a:lnTo>
                <a:lnTo>
                  <a:pt x="1810577" y="575520"/>
                </a:lnTo>
                <a:lnTo>
                  <a:pt x="1791706" y="533779"/>
                </a:lnTo>
                <a:lnTo>
                  <a:pt x="1770897" y="493148"/>
                </a:lnTo>
                <a:lnTo>
                  <a:pt x="1748207" y="453686"/>
                </a:lnTo>
                <a:lnTo>
                  <a:pt x="1723697" y="415454"/>
                </a:lnTo>
                <a:lnTo>
                  <a:pt x="1697425" y="378509"/>
                </a:lnTo>
                <a:lnTo>
                  <a:pt x="1669451" y="342911"/>
                </a:lnTo>
                <a:lnTo>
                  <a:pt x="1639834" y="308720"/>
                </a:lnTo>
                <a:lnTo>
                  <a:pt x="1608633" y="275994"/>
                </a:lnTo>
                <a:lnTo>
                  <a:pt x="1575907" y="244793"/>
                </a:lnTo>
                <a:lnTo>
                  <a:pt x="1541715" y="215176"/>
                </a:lnTo>
                <a:lnTo>
                  <a:pt x="1506118" y="187202"/>
                </a:lnTo>
                <a:lnTo>
                  <a:pt x="1469173" y="160930"/>
                </a:lnTo>
                <a:lnTo>
                  <a:pt x="1430940" y="136420"/>
                </a:lnTo>
                <a:lnTo>
                  <a:pt x="1391479" y="113730"/>
                </a:lnTo>
                <a:lnTo>
                  <a:pt x="1350848" y="92921"/>
                </a:lnTo>
                <a:lnTo>
                  <a:pt x="1309107" y="74050"/>
                </a:lnTo>
                <a:lnTo>
                  <a:pt x="1266315" y="57178"/>
                </a:lnTo>
                <a:lnTo>
                  <a:pt x="1222531" y="42363"/>
                </a:lnTo>
                <a:lnTo>
                  <a:pt x="1177814" y="29666"/>
                </a:lnTo>
                <a:lnTo>
                  <a:pt x="1132224" y="19144"/>
                </a:lnTo>
                <a:lnTo>
                  <a:pt x="1085820" y="10857"/>
                </a:lnTo>
                <a:lnTo>
                  <a:pt x="1038660" y="4864"/>
                </a:lnTo>
                <a:lnTo>
                  <a:pt x="990805" y="1226"/>
                </a:lnTo>
                <a:lnTo>
                  <a:pt x="942313" y="0"/>
                </a:lnTo>
                <a:close/>
              </a:path>
            </a:pathLst>
          </a:custGeom>
          <a:solidFill>
            <a:srgbClr val="6DC3E5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8EA1CA5A-74D0-E8DB-902D-C7783EF001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790" y="2305048"/>
            <a:ext cx="10058400" cy="25591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190" y="6174676"/>
            <a:ext cx="685165" cy="685165"/>
          </a:xfrm>
          <a:custGeom>
            <a:avLst/>
            <a:gdLst/>
            <a:ahLst/>
            <a:cxnLst/>
            <a:rect l="l" t="t" r="r" b="b"/>
            <a:pathLst>
              <a:path w="685165" h="685165">
                <a:moveTo>
                  <a:pt x="342370" y="0"/>
                </a:moveTo>
                <a:lnTo>
                  <a:pt x="295912" y="3125"/>
                </a:lnTo>
                <a:lnTo>
                  <a:pt x="251353" y="12229"/>
                </a:lnTo>
                <a:lnTo>
                  <a:pt x="209103" y="26904"/>
                </a:lnTo>
                <a:lnTo>
                  <a:pt x="169568" y="46742"/>
                </a:lnTo>
                <a:lnTo>
                  <a:pt x="133156" y="71336"/>
                </a:lnTo>
                <a:lnTo>
                  <a:pt x="100276" y="100276"/>
                </a:lnTo>
                <a:lnTo>
                  <a:pt x="71336" y="133156"/>
                </a:lnTo>
                <a:lnTo>
                  <a:pt x="46742" y="169568"/>
                </a:lnTo>
                <a:lnTo>
                  <a:pt x="26904" y="209103"/>
                </a:lnTo>
                <a:lnTo>
                  <a:pt x="12229" y="251353"/>
                </a:lnTo>
                <a:lnTo>
                  <a:pt x="3125" y="295912"/>
                </a:lnTo>
                <a:lnTo>
                  <a:pt x="0" y="342370"/>
                </a:lnTo>
                <a:lnTo>
                  <a:pt x="3125" y="388828"/>
                </a:lnTo>
                <a:lnTo>
                  <a:pt x="12229" y="433387"/>
                </a:lnTo>
                <a:lnTo>
                  <a:pt x="26904" y="475637"/>
                </a:lnTo>
                <a:lnTo>
                  <a:pt x="46742" y="515172"/>
                </a:lnTo>
                <a:lnTo>
                  <a:pt x="71336" y="551583"/>
                </a:lnTo>
                <a:lnTo>
                  <a:pt x="100276" y="584463"/>
                </a:lnTo>
                <a:lnTo>
                  <a:pt x="133156" y="613404"/>
                </a:lnTo>
                <a:lnTo>
                  <a:pt x="169568" y="637997"/>
                </a:lnTo>
                <a:lnTo>
                  <a:pt x="209103" y="657835"/>
                </a:lnTo>
                <a:lnTo>
                  <a:pt x="251353" y="672510"/>
                </a:lnTo>
                <a:lnTo>
                  <a:pt x="295912" y="681615"/>
                </a:lnTo>
                <a:lnTo>
                  <a:pt x="342370" y="684740"/>
                </a:lnTo>
                <a:lnTo>
                  <a:pt x="388828" y="681615"/>
                </a:lnTo>
                <a:lnTo>
                  <a:pt x="433387" y="672510"/>
                </a:lnTo>
                <a:lnTo>
                  <a:pt x="475637" y="657835"/>
                </a:lnTo>
                <a:lnTo>
                  <a:pt x="515172" y="637997"/>
                </a:lnTo>
                <a:lnTo>
                  <a:pt x="551584" y="613404"/>
                </a:lnTo>
                <a:lnTo>
                  <a:pt x="584464" y="584463"/>
                </a:lnTo>
                <a:lnTo>
                  <a:pt x="613404" y="551583"/>
                </a:lnTo>
                <a:lnTo>
                  <a:pt x="637997" y="515172"/>
                </a:lnTo>
                <a:lnTo>
                  <a:pt x="657836" y="475637"/>
                </a:lnTo>
                <a:lnTo>
                  <a:pt x="672511" y="433387"/>
                </a:lnTo>
                <a:lnTo>
                  <a:pt x="681615" y="388828"/>
                </a:lnTo>
                <a:lnTo>
                  <a:pt x="684740" y="342370"/>
                </a:lnTo>
                <a:lnTo>
                  <a:pt x="681615" y="295912"/>
                </a:lnTo>
                <a:lnTo>
                  <a:pt x="672511" y="251353"/>
                </a:lnTo>
                <a:lnTo>
                  <a:pt x="657836" y="209103"/>
                </a:lnTo>
                <a:lnTo>
                  <a:pt x="637997" y="169568"/>
                </a:lnTo>
                <a:lnTo>
                  <a:pt x="613404" y="133156"/>
                </a:lnTo>
                <a:lnTo>
                  <a:pt x="584464" y="100276"/>
                </a:lnTo>
                <a:lnTo>
                  <a:pt x="551584" y="71336"/>
                </a:lnTo>
                <a:lnTo>
                  <a:pt x="515172" y="46742"/>
                </a:lnTo>
                <a:lnTo>
                  <a:pt x="475637" y="26904"/>
                </a:lnTo>
                <a:lnTo>
                  <a:pt x="433387" y="12229"/>
                </a:lnTo>
                <a:lnTo>
                  <a:pt x="388828" y="3125"/>
                </a:lnTo>
                <a:lnTo>
                  <a:pt x="342370" y="0"/>
                </a:lnTo>
                <a:close/>
              </a:path>
            </a:pathLst>
          </a:custGeom>
          <a:solidFill>
            <a:srgbClr val="00984D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90" y="4755400"/>
            <a:ext cx="685165" cy="685165"/>
          </a:xfrm>
          <a:custGeom>
            <a:avLst/>
            <a:gdLst/>
            <a:ahLst/>
            <a:cxnLst/>
            <a:rect l="l" t="t" r="r" b="b"/>
            <a:pathLst>
              <a:path w="685165" h="685164">
                <a:moveTo>
                  <a:pt x="342370" y="0"/>
                </a:moveTo>
                <a:lnTo>
                  <a:pt x="295912" y="3125"/>
                </a:lnTo>
                <a:lnTo>
                  <a:pt x="251353" y="12229"/>
                </a:lnTo>
                <a:lnTo>
                  <a:pt x="209103" y="26903"/>
                </a:lnTo>
                <a:lnTo>
                  <a:pt x="169568" y="46741"/>
                </a:lnTo>
                <a:lnTo>
                  <a:pt x="133156" y="71334"/>
                </a:lnTo>
                <a:lnTo>
                  <a:pt x="100276" y="100274"/>
                </a:lnTo>
                <a:lnTo>
                  <a:pt x="71336" y="133153"/>
                </a:lnTo>
                <a:lnTo>
                  <a:pt x="46742" y="169564"/>
                </a:lnTo>
                <a:lnTo>
                  <a:pt x="26904" y="209099"/>
                </a:lnTo>
                <a:lnTo>
                  <a:pt x="12229" y="251349"/>
                </a:lnTo>
                <a:lnTo>
                  <a:pt x="3125" y="295908"/>
                </a:lnTo>
                <a:lnTo>
                  <a:pt x="0" y="342366"/>
                </a:lnTo>
                <a:lnTo>
                  <a:pt x="3125" y="388825"/>
                </a:lnTo>
                <a:lnTo>
                  <a:pt x="12229" y="433383"/>
                </a:lnTo>
                <a:lnTo>
                  <a:pt x="26904" y="475633"/>
                </a:lnTo>
                <a:lnTo>
                  <a:pt x="46742" y="515168"/>
                </a:lnTo>
                <a:lnTo>
                  <a:pt x="71336" y="551579"/>
                </a:lnTo>
                <a:lnTo>
                  <a:pt x="100276" y="584458"/>
                </a:lnTo>
                <a:lnTo>
                  <a:pt x="133156" y="613398"/>
                </a:lnTo>
                <a:lnTo>
                  <a:pt x="169568" y="637991"/>
                </a:lnTo>
                <a:lnTo>
                  <a:pt x="209103" y="657829"/>
                </a:lnTo>
                <a:lnTo>
                  <a:pt x="251353" y="672503"/>
                </a:lnTo>
                <a:lnTo>
                  <a:pt x="295912" y="681607"/>
                </a:lnTo>
                <a:lnTo>
                  <a:pt x="342370" y="684733"/>
                </a:lnTo>
                <a:lnTo>
                  <a:pt x="388828" y="681607"/>
                </a:lnTo>
                <a:lnTo>
                  <a:pt x="433387" y="672503"/>
                </a:lnTo>
                <a:lnTo>
                  <a:pt x="475637" y="657829"/>
                </a:lnTo>
                <a:lnTo>
                  <a:pt x="515172" y="637991"/>
                </a:lnTo>
                <a:lnTo>
                  <a:pt x="551584" y="613398"/>
                </a:lnTo>
                <a:lnTo>
                  <a:pt x="584464" y="584458"/>
                </a:lnTo>
                <a:lnTo>
                  <a:pt x="613404" y="551579"/>
                </a:lnTo>
                <a:lnTo>
                  <a:pt x="637997" y="515168"/>
                </a:lnTo>
                <a:lnTo>
                  <a:pt x="657836" y="475633"/>
                </a:lnTo>
                <a:lnTo>
                  <a:pt x="672511" y="433383"/>
                </a:lnTo>
                <a:lnTo>
                  <a:pt x="681615" y="388825"/>
                </a:lnTo>
                <a:lnTo>
                  <a:pt x="684740" y="342366"/>
                </a:lnTo>
                <a:lnTo>
                  <a:pt x="681615" y="295908"/>
                </a:lnTo>
                <a:lnTo>
                  <a:pt x="672511" y="251349"/>
                </a:lnTo>
                <a:lnTo>
                  <a:pt x="657836" y="209099"/>
                </a:lnTo>
                <a:lnTo>
                  <a:pt x="637997" y="169564"/>
                </a:lnTo>
                <a:lnTo>
                  <a:pt x="613404" y="133153"/>
                </a:lnTo>
                <a:lnTo>
                  <a:pt x="584464" y="100274"/>
                </a:lnTo>
                <a:lnTo>
                  <a:pt x="551584" y="71334"/>
                </a:lnTo>
                <a:lnTo>
                  <a:pt x="515172" y="46741"/>
                </a:lnTo>
                <a:lnTo>
                  <a:pt x="475637" y="26903"/>
                </a:lnTo>
                <a:lnTo>
                  <a:pt x="433387" y="12229"/>
                </a:lnTo>
                <a:lnTo>
                  <a:pt x="388828" y="3125"/>
                </a:lnTo>
                <a:lnTo>
                  <a:pt x="342370" y="0"/>
                </a:lnTo>
                <a:close/>
              </a:path>
            </a:pathLst>
          </a:custGeom>
          <a:solidFill>
            <a:srgbClr val="F1A923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90" y="5465038"/>
            <a:ext cx="685165" cy="685165"/>
          </a:xfrm>
          <a:custGeom>
            <a:avLst/>
            <a:gdLst/>
            <a:ahLst/>
            <a:cxnLst/>
            <a:rect l="l" t="t" r="r" b="b"/>
            <a:pathLst>
              <a:path w="685165" h="685164">
                <a:moveTo>
                  <a:pt x="342370" y="0"/>
                </a:moveTo>
                <a:lnTo>
                  <a:pt x="295912" y="3125"/>
                </a:lnTo>
                <a:lnTo>
                  <a:pt x="251353" y="12229"/>
                </a:lnTo>
                <a:lnTo>
                  <a:pt x="209103" y="26904"/>
                </a:lnTo>
                <a:lnTo>
                  <a:pt x="169568" y="46742"/>
                </a:lnTo>
                <a:lnTo>
                  <a:pt x="133156" y="71335"/>
                </a:lnTo>
                <a:lnTo>
                  <a:pt x="100276" y="100276"/>
                </a:lnTo>
                <a:lnTo>
                  <a:pt x="71336" y="133155"/>
                </a:lnTo>
                <a:lnTo>
                  <a:pt x="46742" y="169567"/>
                </a:lnTo>
                <a:lnTo>
                  <a:pt x="26904" y="209102"/>
                </a:lnTo>
                <a:lnTo>
                  <a:pt x="12229" y="251352"/>
                </a:lnTo>
                <a:lnTo>
                  <a:pt x="3125" y="295910"/>
                </a:lnTo>
                <a:lnTo>
                  <a:pt x="0" y="342369"/>
                </a:lnTo>
                <a:lnTo>
                  <a:pt x="3125" y="388827"/>
                </a:lnTo>
                <a:lnTo>
                  <a:pt x="12229" y="433385"/>
                </a:lnTo>
                <a:lnTo>
                  <a:pt x="26904" y="475636"/>
                </a:lnTo>
                <a:lnTo>
                  <a:pt x="46742" y="515171"/>
                </a:lnTo>
                <a:lnTo>
                  <a:pt x="71336" y="551582"/>
                </a:lnTo>
                <a:lnTo>
                  <a:pt x="100276" y="584462"/>
                </a:lnTo>
                <a:lnTo>
                  <a:pt x="133156" y="613403"/>
                </a:lnTo>
                <a:lnTo>
                  <a:pt x="169568" y="637996"/>
                </a:lnTo>
                <a:lnTo>
                  <a:pt x="209103" y="657834"/>
                </a:lnTo>
                <a:lnTo>
                  <a:pt x="251353" y="672509"/>
                </a:lnTo>
                <a:lnTo>
                  <a:pt x="295912" y="681614"/>
                </a:lnTo>
                <a:lnTo>
                  <a:pt x="342370" y="684739"/>
                </a:lnTo>
                <a:lnTo>
                  <a:pt x="388828" y="681614"/>
                </a:lnTo>
                <a:lnTo>
                  <a:pt x="433387" y="672509"/>
                </a:lnTo>
                <a:lnTo>
                  <a:pt x="475637" y="657834"/>
                </a:lnTo>
                <a:lnTo>
                  <a:pt x="515172" y="637996"/>
                </a:lnTo>
                <a:lnTo>
                  <a:pt x="551584" y="613403"/>
                </a:lnTo>
                <a:lnTo>
                  <a:pt x="584464" y="584462"/>
                </a:lnTo>
                <a:lnTo>
                  <a:pt x="613404" y="551582"/>
                </a:lnTo>
                <a:lnTo>
                  <a:pt x="637997" y="515171"/>
                </a:lnTo>
                <a:lnTo>
                  <a:pt x="657836" y="475636"/>
                </a:lnTo>
                <a:lnTo>
                  <a:pt x="672511" y="433385"/>
                </a:lnTo>
                <a:lnTo>
                  <a:pt x="681615" y="388827"/>
                </a:lnTo>
                <a:lnTo>
                  <a:pt x="684740" y="342369"/>
                </a:lnTo>
                <a:lnTo>
                  <a:pt x="681615" y="295910"/>
                </a:lnTo>
                <a:lnTo>
                  <a:pt x="672511" y="251352"/>
                </a:lnTo>
                <a:lnTo>
                  <a:pt x="657836" y="209102"/>
                </a:lnTo>
                <a:lnTo>
                  <a:pt x="637997" y="169567"/>
                </a:lnTo>
                <a:lnTo>
                  <a:pt x="613404" y="133155"/>
                </a:lnTo>
                <a:lnTo>
                  <a:pt x="584464" y="100276"/>
                </a:lnTo>
                <a:lnTo>
                  <a:pt x="551584" y="71335"/>
                </a:lnTo>
                <a:lnTo>
                  <a:pt x="515172" y="46742"/>
                </a:lnTo>
                <a:lnTo>
                  <a:pt x="475637" y="26904"/>
                </a:lnTo>
                <a:lnTo>
                  <a:pt x="433387" y="12229"/>
                </a:lnTo>
                <a:lnTo>
                  <a:pt x="388828" y="3125"/>
                </a:lnTo>
                <a:lnTo>
                  <a:pt x="342370" y="0"/>
                </a:lnTo>
                <a:close/>
              </a:path>
            </a:pathLst>
          </a:custGeom>
          <a:solidFill>
            <a:srgbClr val="004281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2514" y="5095798"/>
            <a:ext cx="685165" cy="685165"/>
          </a:xfrm>
          <a:custGeom>
            <a:avLst/>
            <a:gdLst/>
            <a:ahLst/>
            <a:cxnLst/>
            <a:rect l="l" t="t" r="r" b="b"/>
            <a:pathLst>
              <a:path w="685165" h="685164">
                <a:moveTo>
                  <a:pt x="342370" y="0"/>
                </a:moveTo>
                <a:lnTo>
                  <a:pt x="295912" y="3125"/>
                </a:lnTo>
                <a:lnTo>
                  <a:pt x="251353" y="12230"/>
                </a:lnTo>
                <a:lnTo>
                  <a:pt x="209103" y="26905"/>
                </a:lnTo>
                <a:lnTo>
                  <a:pt x="169568" y="46744"/>
                </a:lnTo>
                <a:lnTo>
                  <a:pt x="133156" y="71338"/>
                </a:lnTo>
                <a:lnTo>
                  <a:pt x="100276" y="100279"/>
                </a:lnTo>
                <a:lnTo>
                  <a:pt x="71336" y="133159"/>
                </a:lnTo>
                <a:lnTo>
                  <a:pt x="46742" y="169570"/>
                </a:lnTo>
                <a:lnTo>
                  <a:pt x="26904" y="209104"/>
                </a:lnTo>
                <a:lnTo>
                  <a:pt x="12229" y="251354"/>
                </a:lnTo>
                <a:lnTo>
                  <a:pt x="3125" y="295910"/>
                </a:lnTo>
                <a:lnTo>
                  <a:pt x="0" y="342366"/>
                </a:lnTo>
                <a:lnTo>
                  <a:pt x="3125" y="388826"/>
                </a:lnTo>
                <a:lnTo>
                  <a:pt x="12229" y="433385"/>
                </a:lnTo>
                <a:lnTo>
                  <a:pt x="26904" y="475636"/>
                </a:lnTo>
                <a:lnTo>
                  <a:pt x="46742" y="515172"/>
                </a:lnTo>
                <a:lnTo>
                  <a:pt x="71336" y="551584"/>
                </a:lnTo>
                <a:lnTo>
                  <a:pt x="100276" y="584464"/>
                </a:lnTo>
                <a:lnTo>
                  <a:pt x="133156" y="613405"/>
                </a:lnTo>
                <a:lnTo>
                  <a:pt x="169568" y="637998"/>
                </a:lnTo>
                <a:lnTo>
                  <a:pt x="209103" y="657837"/>
                </a:lnTo>
                <a:lnTo>
                  <a:pt x="251353" y="672512"/>
                </a:lnTo>
                <a:lnTo>
                  <a:pt x="295912" y="681616"/>
                </a:lnTo>
                <a:lnTo>
                  <a:pt x="342370" y="684742"/>
                </a:lnTo>
                <a:lnTo>
                  <a:pt x="388828" y="681616"/>
                </a:lnTo>
                <a:lnTo>
                  <a:pt x="433386" y="672512"/>
                </a:lnTo>
                <a:lnTo>
                  <a:pt x="475636" y="657837"/>
                </a:lnTo>
                <a:lnTo>
                  <a:pt x="515171" y="637998"/>
                </a:lnTo>
                <a:lnTo>
                  <a:pt x="551581" y="613405"/>
                </a:lnTo>
                <a:lnTo>
                  <a:pt x="584460" y="584464"/>
                </a:lnTo>
                <a:lnTo>
                  <a:pt x="613400" y="551584"/>
                </a:lnTo>
                <a:lnTo>
                  <a:pt x="637993" y="515172"/>
                </a:lnTo>
                <a:lnTo>
                  <a:pt x="657830" y="475636"/>
                </a:lnTo>
                <a:lnTo>
                  <a:pt x="672505" y="433385"/>
                </a:lnTo>
                <a:lnTo>
                  <a:pt x="681609" y="388826"/>
                </a:lnTo>
                <a:lnTo>
                  <a:pt x="684734" y="342366"/>
                </a:lnTo>
                <a:lnTo>
                  <a:pt x="681609" y="295910"/>
                </a:lnTo>
                <a:lnTo>
                  <a:pt x="672505" y="251354"/>
                </a:lnTo>
                <a:lnTo>
                  <a:pt x="657830" y="209104"/>
                </a:lnTo>
                <a:lnTo>
                  <a:pt x="637993" y="169570"/>
                </a:lnTo>
                <a:lnTo>
                  <a:pt x="613400" y="133159"/>
                </a:lnTo>
                <a:lnTo>
                  <a:pt x="584460" y="100279"/>
                </a:lnTo>
                <a:lnTo>
                  <a:pt x="551581" y="71338"/>
                </a:lnTo>
                <a:lnTo>
                  <a:pt x="515171" y="46744"/>
                </a:lnTo>
                <a:lnTo>
                  <a:pt x="475636" y="26905"/>
                </a:lnTo>
                <a:lnTo>
                  <a:pt x="433386" y="12230"/>
                </a:lnTo>
                <a:lnTo>
                  <a:pt x="388828" y="3125"/>
                </a:lnTo>
                <a:lnTo>
                  <a:pt x="342370" y="0"/>
                </a:lnTo>
                <a:close/>
              </a:path>
            </a:pathLst>
          </a:custGeom>
          <a:solidFill>
            <a:srgbClr val="E14E25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2514" y="5805440"/>
            <a:ext cx="685165" cy="685165"/>
          </a:xfrm>
          <a:custGeom>
            <a:avLst/>
            <a:gdLst/>
            <a:ahLst/>
            <a:cxnLst/>
            <a:rect l="l" t="t" r="r" b="b"/>
            <a:pathLst>
              <a:path w="685165" h="685164">
                <a:moveTo>
                  <a:pt x="342370" y="0"/>
                </a:moveTo>
                <a:lnTo>
                  <a:pt x="295912" y="3125"/>
                </a:lnTo>
                <a:lnTo>
                  <a:pt x="251353" y="12229"/>
                </a:lnTo>
                <a:lnTo>
                  <a:pt x="209103" y="26904"/>
                </a:lnTo>
                <a:lnTo>
                  <a:pt x="169568" y="46742"/>
                </a:lnTo>
                <a:lnTo>
                  <a:pt x="133156" y="71336"/>
                </a:lnTo>
                <a:lnTo>
                  <a:pt x="100276" y="100276"/>
                </a:lnTo>
                <a:lnTo>
                  <a:pt x="71336" y="133156"/>
                </a:lnTo>
                <a:lnTo>
                  <a:pt x="46742" y="169568"/>
                </a:lnTo>
                <a:lnTo>
                  <a:pt x="26904" y="209103"/>
                </a:lnTo>
                <a:lnTo>
                  <a:pt x="12229" y="251353"/>
                </a:lnTo>
                <a:lnTo>
                  <a:pt x="3125" y="295912"/>
                </a:lnTo>
                <a:lnTo>
                  <a:pt x="0" y="342370"/>
                </a:lnTo>
                <a:lnTo>
                  <a:pt x="3125" y="388828"/>
                </a:lnTo>
                <a:lnTo>
                  <a:pt x="12229" y="433387"/>
                </a:lnTo>
                <a:lnTo>
                  <a:pt x="26904" y="475637"/>
                </a:lnTo>
                <a:lnTo>
                  <a:pt x="46742" y="515172"/>
                </a:lnTo>
                <a:lnTo>
                  <a:pt x="71336" y="551584"/>
                </a:lnTo>
                <a:lnTo>
                  <a:pt x="100276" y="584464"/>
                </a:lnTo>
                <a:lnTo>
                  <a:pt x="133156" y="613404"/>
                </a:lnTo>
                <a:lnTo>
                  <a:pt x="169568" y="637997"/>
                </a:lnTo>
                <a:lnTo>
                  <a:pt x="209103" y="657836"/>
                </a:lnTo>
                <a:lnTo>
                  <a:pt x="251353" y="672511"/>
                </a:lnTo>
                <a:lnTo>
                  <a:pt x="295912" y="681615"/>
                </a:lnTo>
                <a:lnTo>
                  <a:pt x="342370" y="684740"/>
                </a:lnTo>
                <a:lnTo>
                  <a:pt x="388828" y="681615"/>
                </a:lnTo>
                <a:lnTo>
                  <a:pt x="433386" y="672511"/>
                </a:lnTo>
                <a:lnTo>
                  <a:pt x="475636" y="657836"/>
                </a:lnTo>
                <a:lnTo>
                  <a:pt x="515171" y="637997"/>
                </a:lnTo>
                <a:lnTo>
                  <a:pt x="551581" y="613404"/>
                </a:lnTo>
                <a:lnTo>
                  <a:pt x="584460" y="584464"/>
                </a:lnTo>
                <a:lnTo>
                  <a:pt x="613400" y="551584"/>
                </a:lnTo>
                <a:lnTo>
                  <a:pt x="637993" y="515172"/>
                </a:lnTo>
                <a:lnTo>
                  <a:pt x="657830" y="475637"/>
                </a:lnTo>
                <a:lnTo>
                  <a:pt x="672505" y="433387"/>
                </a:lnTo>
                <a:lnTo>
                  <a:pt x="681609" y="388828"/>
                </a:lnTo>
                <a:lnTo>
                  <a:pt x="684734" y="342370"/>
                </a:lnTo>
                <a:lnTo>
                  <a:pt x="681609" y="295912"/>
                </a:lnTo>
                <a:lnTo>
                  <a:pt x="672505" y="251353"/>
                </a:lnTo>
                <a:lnTo>
                  <a:pt x="657830" y="209103"/>
                </a:lnTo>
                <a:lnTo>
                  <a:pt x="637993" y="169568"/>
                </a:lnTo>
                <a:lnTo>
                  <a:pt x="613400" y="133156"/>
                </a:lnTo>
                <a:lnTo>
                  <a:pt x="584460" y="100276"/>
                </a:lnTo>
                <a:lnTo>
                  <a:pt x="551581" y="71336"/>
                </a:lnTo>
                <a:lnTo>
                  <a:pt x="515171" y="46742"/>
                </a:lnTo>
                <a:lnTo>
                  <a:pt x="475636" y="26904"/>
                </a:lnTo>
                <a:lnTo>
                  <a:pt x="433386" y="12229"/>
                </a:lnTo>
                <a:lnTo>
                  <a:pt x="388828" y="3125"/>
                </a:lnTo>
                <a:lnTo>
                  <a:pt x="342370" y="0"/>
                </a:lnTo>
                <a:close/>
              </a:path>
            </a:pathLst>
          </a:custGeom>
          <a:solidFill>
            <a:srgbClr val="6DC3E5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09451" y="1422"/>
            <a:ext cx="685165" cy="685165"/>
          </a:xfrm>
          <a:custGeom>
            <a:avLst/>
            <a:gdLst/>
            <a:ahLst/>
            <a:cxnLst/>
            <a:rect l="l" t="t" r="r" b="b"/>
            <a:pathLst>
              <a:path w="685165" h="685165">
                <a:moveTo>
                  <a:pt x="342366" y="0"/>
                </a:moveTo>
                <a:lnTo>
                  <a:pt x="295908" y="3125"/>
                </a:lnTo>
                <a:lnTo>
                  <a:pt x="251349" y="12229"/>
                </a:lnTo>
                <a:lnTo>
                  <a:pt x="209099" y="26903"/>
                </a:lnTo>
                <a:lnTo>
                  <a:pt x="169564" y="46741"/>
                </a:lnTo>
                <a:lnTo>
                  <a:pt x="133153" y="71334"/>
                </a:lnTo>
                <a:lnTo>
                  <a:pt x="100274" y="100274"/>
                </a:lnTo>
                <a:lnTo>
                  <a:pt x="71334" y="133153"/>
                </a:lnTo>
                <a:lnTo>
                  <a:pt x="46741" y="169564"/>
                </a:lnTo>
                <a:lnTo>
                  <a:pt x="26903" y="209099"/>
                </a:lnTo>
                <a:lnTo>
                  <a:pt x="12229" y="251349"/>
                </a:lnTo>
                <a:lnTo>
                  <a:pt x="3125" y="295908"/>
                </a:lnTo>
                <a:lnTo>
                  <a:pt x="0" y="342366"/>
                </a:lnTo>
                <a:lnTo>
                  <a:pt x="3125" y="388825"/>
                </a:lnTo>
                <a:lnTo>
                  <a:pt x="12229" y="433383"/>
                </a:lnTo>
                <a:lnTo>
                  <a:pt x="26903" y="475633"/>
                </a:lnTo>
                <a:lnTo>
                  <a:pt x="46741" y="515168"/>
                </a:lnTo>
                <a:lnTo>
                  <a:pt x="71334" y="551579"/>
                </a:lnTo>
                <a:lnTo>
                  <a:pt x="100274" y="584458"/>
                </a:lnTo>
                <a:lnTo>
                  <a:pt x="133153" y="613398"/>
                </a:lnTo>
                <a:lnTo>
                  <a:pt x="169564" y="637991"/>
                </a:lnTo>
                <a:lnTo>
                  <a:pt x="209099" y="657829"/>
                </a:lnTo>
                <a:lnTo>
                  <a:pt x="251349" y="672503"/>
                </a:lnTo>
                <a:lnTo>
                  <a:pt x="295908" y="681607"/>
                </a:lnTo>
                <a:lnTo>
                  <a:pt x="342366" y="684733"/>
                </a:lnTo>
                <a:lnTo>
                  <a:pt x="388825" y="681607"/>
                </a:lnTo>
                <a:lnTo>
                  <a:pt x="433383" y="672503"/>
                </a:lnTo>
                <a:lnTo>
                  <a:pt x="475633" y="657829"/>
                </a:lnTo>
                <a:lnTo>
                  <a:pt x="515168" y="637991"/>
                </a:lnTo>
                <a:lnTo>
                  <a:pt x="551579" y="613398"/>
                </a:lnTo>
                <a:lnTo>
                  <a:pt x="584458" y="584458"/>
                </a:lnTo>
                <a:lnTo>
                  <a:pt x="613398" y="551579"/>
                </a:lnTo>
                <a:lnTo>
                  <a:pt x="637991" y="515168"/>
                </a:lnTo>
                <a:lnTo>
                  <a:pt x="657829" y="475633"/>
                </a:lnTo>
                <a:lnTo>
                  <a:pt x="672503" y="433383"/>
                </a:lnTo>
                <a:lnTo>
                  <a:pt x="681607" y="388825"/>
                </a:lnTo>
                <a:lnTo>
                  <a:pt x="684733" y="342366"/>
                </a:lnTo>
                <a:lnTo>
                  <a:pt x="681607" y="295908"/>
                </a:lnTo>
                <a:lnTo>
                  <a:pt x="672503" y="251349"/>
                </a:lnTo>
                <a:lnTo>
                  <a:pt x="657829" y="209099"/>
                </a:lnTo>
                <a:lnTo>
                  <a:pt x="637991" y="169564"/>
                </a:lnTo>
                <a:lnTo>
                  <a:pt x="613398" y="133153"/>
                </a:lnTo>
                <a:lnTo>
                  <a:pt x="584458" y="100274"/>
                </a:lnTo>
                <a:lnTo>
                  <a:pt x="551579" y="71334"/>
                </a:lnTo>
                <a:lnTo>
                  <a:pt x="515168" y="46741"/>
                </a:lnTo>
                <a:lnTo>
                  <a:pt x="475633" y="26903"/>
                </a:lnTo>
                <a:lnTo>
                  <a:pt x="433383" y="12229"/>
                </a:lnTo>
                <a:lnTo>
                  <a:pt x="388825" y="3125"/>
                </a:lnTo>
                <a:lnTo>
                  <a:pt x="342366" y="0"/>
                </a:lnTo>
                <a:close/>
              </a:path>
            </a:pathLst>
          </a:custGeom>
          <a:solidFill>
            <a:srgbClr val="00984D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509451" y="1420698"/>
            <a:ext cx="685165" cy="685165"/>
          </a:xfrm>
          <a:custGeom>
            <a:avLst/>
            <a:gdLst/>
            <a:ahLst/>
            <a:cxnLst/>
            <a:rect l="l" t="t" r="r" b="b"/>
            <a:pathLst>
              <a:path w="685165" h="685164">
                <a:moveTo>
                  <a:pt x="342366" y="0"/>
                </a:moveTo>
                <a:lnTo>
                  <a:pt x="295908" y="3125"/>
                </a:lnTo>
                <a:lnTo>
                  <a:pt x="251349" y="12229"/>
                </a:lnTo>
                <a:lnTo>
                  <a:pt x="209099" y="26903"/>
                </a:lnTo>
                <a:lnTo>
                  <a:pt x="169564" y="46741"/>
                </a:lnTo>
                <a:lnTo>
                  <a:pt x="133153" y="71334"/>
                </a:lnTo>
                <a:lnTo>
                  <a:pt x="100274" y="100274"/>
                </a:lnTo>
                <a:lnTo>
                  <a:pt x="71334" y="133153"/>
                </a:lnTo>
                <a:lnTo>
                  <a:pt x="46741" y="169564"/>
                </a:lnTo>
                <a:lnTo>
                  <a:pt x="26903" y="209099"/>
                </a:lnTo>
                <a:lnTo>
                  <a:pt x="12229" y="251349"/>
                </a:lnTo>
                <a:lnTo>
                  <a:pt x="3125" y="295908"/>
                </a:lnTo>
                <a:lnTo>
                  <a:pt x="0" y="342366"/>
                </a:lnTo>
                <a:lnTo>
                  <a:pt x="3125" y="388825"/>
                </a:lnTo>
                <a:lnTo>
                  <a:pt x="12229" y="433383"/>
                </a:lnTo>
                <a:lnTo>
                  <a:pt x="26903" y="475633"/>
                </a:lnTo>
                <a:lnTo>
                  <a:pt x="46741" y="515168"/>
                </a:lnTo>
                <a:lnTo>
                  <a:pt x="71334" y="551579"/>
                </a:lnTo>
                <a:lnTo>
                  <a:pt x="100274" y="584458"/>
                </a:lnTo>
                <a:lnTo>
                  <a:pt x="133153" y="613398"/>
                </a:lnTo>
                <a:lnTo>
                  <a:pt x="169564" y="637991"/>
                </a:lnTo>
                <a:lnTo>
                  <a:pt x="209099" y="657829"/>
                </a:lnTo>
                <a:lnTo>
                  <a:pt x="251349" y="672503"/>
                </a:lnTo>
                <a:lnTo>
                  <a:pt x="295908" y="681607"/>
                </a:lnTo>
                <a:lnTo>
                  <a:pt x="342366" y="684733"/>
                </a:lnTo>
                <a:lnTo>
                  <a:pt x="388825" y="681607"/>
                </a:lnTo>
                <a:lnTo>
                  <a:pt x="433383" y="672503"/>
                </a:lnTo>
                <a:lnTo>
                  <a:pt x="475633" y="657829"/>
                </a:lnTo>
                <a:lnTo>
                  <a:pt x="515168" y="637991"/>
                </a:lnTo>
                <a:lnTo>
                  <a:pt x="551579" y="613398"/>
                </a:lnTo>
                <a:lnTo>
                  <a:pt x="584458" y="584458"/>
                </a:lnTo>
                <a:lnTo>
                  <a:pt x="613398" y="551579"/>
                </a:lnTo>
                <a:lnTo>
                  <a:pt x="637991" y="515168"/>
                </a:lnTo>
                <a:lnTo>
                  <a:pt x="657829" y="475633"/>
                </a:lnTo>
                <a:lnTo>
                  <a:pt x="672503" y="433383"/>
                </a:lnTo>
                <a:lnTo>
                  <a:pt x="681607" y="388825"/>
                </a:lnTo>
                <a:lnTo>
                  <a:pt x="684733" y="342366"/>
                </a:lnTo>
                <a:lnTo>
                  <a:pt x="681607" y="295908"/>
                </a:lnTo>
                <a:lnTo>
                  <a:pt x="672503" y="251349"/>
                </a:lnTo>
                <a:lnTo>
                  <a:pt x="657829" y="209099"/>
                </a:lnTo>
                <a:lnTo>
                  <a:pt x="637991" y="169564"/>
                </a:lnTo>
                <a:lnTo>
                  <a:pt x="613398" y="133153"/>
                </a:lnTo>
                <a:lnTo>
                  <a:pt x="584458" y="100274"/>
                </a:lnTo>
                <a:lnTo>
                  <a:pt x="551579" y="71334"/>
                </a:lnTo>
                <a:lnTo>
                  <a:pt x="515168" y="46741"/>
                </a:lnTo>
                <a:lnTo>
                  <a:pt x="475633" y="26903"/>
                </a:lnTo>
                <a:lnTo>
                  <a:pt x="433383" y="12229"/>
                </a:lnTo>
                <a:lnTo>
                  <a:pt x="388825" y="3125"/>
                </a:lnTo>
                <a:lnTo>
                  <a:pt x="342366" y="0"/>
                </a:lnTo>
                <a:close/>
              </a:path>
            </a:pathLst>
          </a:custGeom>
          <a:solidFill>
            <a:srgbClr val="F1A923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509451" y="711060"/>
            <a:ext cx="685165" cy="685165"/>
          </a:xfrm>
          <a:custGeom>
            <a:avLst/>
            <a:gdLst/>
            <a:ahLst/>
            <a:cxnLst/>
            <a:rect l="l" t="t" r="r" b="b"/>
            <a:pathLst>
              <a:path w="685165" h="685165">
                <a:moveTo>
                  <a:pt x="342366" y="0"/>
                </a:moveTo>
                <a:lnTo>
                  <a:pt x="295908" y="3125"/>
                </a:lnTo>
                <a:lnTo>
                  <a:pt x="251349" y="12229"/>
                </a:lnTo>
                <a:lnTo>
                  <a:pt x="209099" y="26903"/>
                </a:lnTo>
                <a:lnTo>
                  <a:pt x="169564" y="46741"/>
                </a:lnTo>
                <a:lnTo>
                  <a:pt x="133153" y="71334"/>
                </a:lnTo>
                <a:lnTo>
                  <a:pt x="100274" y="100274"/>
                </a:lnTo>
                <a:lnTo>
                  <a:pt x="71334" y="133153"/>
                </a:lnTo>
                <a:lnTo>
                  <a:pt x="46741" y="169564"/>
                </a:lnTo>
                <a:lnTo>
                  <a:pt x="26903" y="209099"/>
                </a:lnTo>
                <a:lnTo>
                  <a:pt x="12229" y="251349"/>
                </a:lnTo>
                <a:lnTo>
                  <a:pt x="3125" y="295908"/>
                </a:lnTo>
                <a:lnTo>
                  <a:pt x="0" y="342366"/>
                </a:lnTo>
                <a:lnTo>
                  <a:pt x="3125" y="388825"/>
                </a:lnTo>
                <a:lnTo>
                  <a:pt x="12229" y="433383"/>
                </a:lnTo>
                <a:lnTo>
                  <a:pt x="26903" y="475633"/>
                </a:lnTo>
                <a:lnTo>
                  <a:pt x="46741" y="515168"/>
                </a:lnTo>
                <a:lnTo>
                  <a:pt x="71334" y="551579"/>
                </a:lnTo>
                <a:lnTo>
                  <a:pt x="100274" y="584458"/>
                </a:lnTo>
                <a:lnTo>
                  <a:pt x="133153" y="613398"/>
                </a:lnTo>
                <a:lnTo>
                  <a:pt x="169564" y="637991"/>
                </a:lnTo>
                <a:lnTo>
                  <a:pt x="209099" y="657829"/>
                </a:lnTo>
                <a:lnTo>
                  <a:pt x="251349" y="672503"/>
                </a:lnTo>
                <a:lnTo>
                  <a:pt x="295908" y="681607"/>
                </a:lnTo>
                <a:lnTo>
                  <a:pt x="342366" y="684733"/>
                </a:lnTo>
                <a:lnTo>
                  <a:pt x="388825" y="681607"/>
                </a:lnTo>
                <a:lnTo>
                  <a:pt x="433383" y="672503"/>
                </a:lnTo>
                <a:lnTo>
                  <a:pt x="475633" y="657829"/>
                </a:lnTo>
                <a:lnTo>
                  <a:pt x="515168" y="637991"/>
                </a:lnTo>
                <a:lnTo>
                  <a:pt x="551579" y="613398"/>
                </a:lnTo>
                <a:lnTo>
                  <a:pt x="584458" y="584458"/>
                </a:lnTo>
                <a:lnTo>
                  <a:pt x="613398" y="551579"/>
                </a:lnTo>
                <a:lnTo>
                  <a:pt x="637991" y="515168"/>
                </a:lnTo>
                <a:lnTo>
                  <a:pt x="657829" y="475633"/>
                </a:lnTo>
                <a:lnTo>
                  <a:pt x="672503" y="433383"/>
                </a:lnTo>
                <a:lnTo>
                  <a:pt x="681607" y="388825"/>
                </a:lnTo>
                <a:lnTo>
                  <a:pt x="684733" y="342366"/>
                </a:lnTo>
                <a:lnTo>
                  <a:pt x="681607" y="295908"/>
                </a:lnTo>
                <a:lnTo>
                  <a:pt x="672503" y="251349"/>
                </a:lnTo>
                <a:lnTo>
                  <a:pt x="657829" y="209099"/>
                </a:lnTo>
                <a:lnTo>
                  <a:pt x="637991" y="169564"/>
                </a:lnTo>
                <a:lnTo>
                  <a:pt x="613398" y="133153"/>
                </a:lnTo>
                <a:lnTo>
                  <a:pt x="584458" y="100274"/>
                </a:lnTo>
                <a:lnTo>
                  <a:pt x="551579" y="71334"/>
                </a:lnTo>
                <a:lnTo>
                  <a:pt x="515168" y="46741"/>
                </a:lnTo>
                <a:lnTo>
                  <a:pt x="475633" y="26903"/>
                </a:lnTo>
                <a:lnTo>
                  <a:pt x="433383" y="12229"/>
                </a:lnTo>
                <a:lnTo>
                  <a:pt x="388825" y="3125"/>
                </a:lnTo>
                <a:lnTo>
                  <a:pt x="342366" y="0"/>
                </a:lnTo>
                <a:close/>
              </a:path>
            </a:pathLst>
          </a:custGeom>
          <a:solidFill>
            <a:srgbClr val="004281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839132" y="1080287"/>
            <a:ext cx="685165" cy="685165"/>
          </a:xfrm>
          <a:custGeom>
            <a:avLst/>
            <a:gdLst/>
            <a:ahLst/>
            <a:cxnLst/>
            <a:rect l="l" t="t" r="r" b="b"/>
            <a:pathLst>
              <a:path w="685165" h="685164">
                <a:moveTo>
                  <a:pt x="342366" y="0"/>
                </a:moveTo>
                <a:lnTo>
                  <a:pt x="295908" y="3125"/>
                </a:lnTo>
                <a:lnTo>
                  <a:pt x="251349" y="12230"/>
                </a:lnTo>
                <a:lnTo>
                  <a:pt x="209099" y="26905"/>
                </a:lnTo>
                <a:lnTo>
                  <a:pt x="169564" y="46744"/>
                </a:lnTo>
                <a:lnTo>
                  <a:pt x="133153" y="71339"/>
                </a:lnTo>
                <a:lnTo>
                  <a:pt x="100274" y="100280"/>
                </a:lnTo>
                <a:lnTo>
                  <a:pt x="71334" y="133161"/>
                </a:lnTo>
                <a:lnTo>
                  <a:pt x="46741" y="169574"/>
                </a:lnTo>
                <a:lnTo>
                  <a:pt x="26903" y="209110"/>
                </a:lnTo>
                <a:lnTo>
                  <a:pt x="12229" y="251361"/>
                </a:lnTo>
                <a:lnTo>
                  <a:pt x="3125" y="295920"/>
                </a:lnTo>
                <a:lnTo>
                  <a:pt x="0" y="342379"/>
                </a:lnTo>
                <a:lnTo>
                  <a:pt x="3125" y="388837"/>
                </a:lnTo>
                <a:lnTo>
                  <a:pt x="12229" y="433396"/>
                </a:lnTo>
                <a:lnTo>
                  <a:pt x="26903" y="475646"/>
                </a:lnTo>
                <a:lnTo>
                  <a:pt x="46741" y="515181"/>
                </a:lnTo>
                <a:lnTo>
                  <a:pt x="71334" y="551592"/>
                </a:lnTo>
                <a:lnTo>
                  <a:pt x="100274" y="584471"/>
                </a:lnTo>
                <a:lnTo>
                  <a:pt x="133153" y="613411"/>
                </a:lnTo>
                <a:lnTo>
                  <a:pt x="169564" y="638004"/>
                </a:lnTo>
                <a:lnTo>
                  <a:pt x="209099" y="657841"/>
                </a:lnTo>
                <a:lnTo>
                  <a:pt x="251349" y="672516"/>
                </a:lnTo>
                <a:lnTo>
                  <a:pt x="295908" y="681620"/>
                </a:lnTo>
                <a:lnTo>
                  <a:pt x="342366" y="684745"/>
                </a:lnTo>
                <a:lnTo>
                  <a:pt x="388825" y="681620"/>
                </a:lnTo>
                <a:lnTo>
                  <a:pt x="433383" y="672516"/>
                </a:lnTo>
                <a:lnTo>
                  <a:pt x="475633" y="657841"/>
                </a:lnTo>
                <a:lnTo>
                  <a:pt x="515168" y="638004"/>
                </a:lnTo>
                <a:lnTo>
                  <a:pt x="551579" y="613411"/>
                </a:lnTo>
                <a:lnTo>
                  <a:pt x="584458" y="584471"/>
                </a:lnTo>
                <a:lnTo>
                  <a:pt x="613398" y="551592"/>
                </a:lnTo>
                <a:lnTo>
                  <a:pt x="637991" y="515181"/>
                </a:lnTo>
                <a:lnTo>
                  <a:pt x="657829" y="475646"/>
                </a:lnTo>
                <a:lnTo>
                  <a:pt x="672503" y="433396"/>
                </a:lnTo>
                <a:lnTo>
                  <a:pt x="681607" y="388837"/>
                </a:lnTo>
                <a:lnTo>
                  <a:pt x="684733" y="342379"/>
                </a:lnTo>
                <a:lnTo>
                  <a:pt x="681607" y="295920"/>
                </a:lnTo>
                <a:lnTo>
                  <a:pt x="672503" y="251361"/>
                </a:lnTo>
                <a:lnTo>
                  <a:pt x="657829" y="209110"/>
                </a:lnTo>
                <a:lnTo>
                  <a:pt x="637991" y="169574"/>
                </a:lnTo>
                <a:lnTo>
                  <a:pt x="613398" y="133161"/>
                </a:lnTo>
                <a:lnTo>
                  <a:pt x="584458" y="100280"/>
                </a:lnTo>
                <a:lnTo>
                  <a:pt x="551579" y="71339"/>
                </a:lnTo>
                <a:lnTo>
                  <a:pt x="515168" y="46744"/>
                </a:lnTo>
                <a:lnTo>
                  <a:pt x="475633" y="26905"/>
                </a:lnTo>
                <a:lnTo>
                  <a:pt x="433383" y="12230"/>
                </a:lnTo>
                <a:lnTo>
                  <a:pt x="388825" y="3125"/>
                </a:lnTo>
                <a:lnTo>
                  <a:pt x="342366" y="0"/>
                </a:lnTo>
                <a:close/>
              </a:path>
            </a:pathLst>
          </a:custGeom>
          <a:solidFill>
            <a:srgbClr val="E14E25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839132" y="370649"/>
            <a:ext cx="685165" cy="685165"/>
          </a:xfrm>
          <a:custGeom>
            <a:avLst/>
            <a:gdLst/>
            <a:ahLst/>
            <a:cxnLst/>
            <a:rect l="l" t="t" r="r" b="b"/>
            <a:pathLst>
              <a:path w="685165" h="685165">
                <a:moveTo>
                  <a:pt x="342366" y="0"/>
                </a:moveTo>
                <a:lnTo>
                  <a:pt x="295908" y="3125"/>
                </a:lnTo>
                <a:lnTo>
                  <a:pt x="251349" y="12230"/>
                </a:lnTo>
                <a:lnTo>
                  <a:pt x="209099" y="26905"/>
                </a:lnTo>
                <a:lnTo>
                  <a:pt x="169564" y="46744"/>
                </a:lnTo>
                <a:lnTo>
                  <a:pt x="133153" y="71339"/>
                </a:lnTo>
                <a:lnTo>
                  <a:pt x="100274" y="100280"/>
                </a:lnTo>
                <a:lnTo>
                  <a:pt x="71334" y="133161"/>
                </a:lnTo>
                <a:lnTo>
                  <a:pt x="46741" y="169574"/>
                </a:lnTo>
                <a:lnTo>
                  <a:pt x="26903" y="209110"/>
                </a:lnTo>
                <a:lnTo>
                  <a:pt x="12229" y="251361"/>
                </a:lnTo>
                <a:lnTo>
                  <a:pt x="3125" y="295920"/>
                </a:lnTo>
                <a:lnTo>
                  <a:pt x="0" y="342379"/>
                </a:lnTo>
                <a:lnTo>
                  <a:pt x="3125" y="388835"/>
                </a:lnTo>
                <a:lnTo>
                  <a:pt x="12229" y="433391"/>
                </a:lnTo>
                <a:lnTo>
                  <a:pt x="26903" y="475641"/>
                </a:lnTo>
                <a:lnTo>
                  <a:pt x="46741" y="515175"/>
                </a:lnTo>
                <a:lnTo>
                  <a:pt x="71334" y="551586"/>
                </a:lnTo>
                <a:lnTo>
                  <a:pt x="100274" y="584466"/>
                </a:lnTo>
                <a:lnTo>
                  <a:pt x="133153" y="613407"/>
                </a:lnTo>
                <a:lnTo>
                  <a:pt x="169564" y="638001"/>
                </a:lnTo>
                <a:lnTo>
                  <a:pt x="209099" y="657840"/>
                </a:lnTo>
                <a:lnTo>
                  <a:pt x="251349" y="672515"/>
                </a:lnTo>
                <a:lnTo>
                  <a:pt x="295908" y="681620"/>
                </a:lnTo>
                <a:lnTo>
                  <a:pt x="342366" y="684745"/>
                </a:lnTo>
                <a:lnTo>
                  <a:pt x="388825" y="681620"/>
                </a:lnTo>
                <a:lnTo>
                  <a:pt x="433383" y="672515"/>
                </a:lnTo>
                <a:lnTo>
                  <a:pt x="475633" y="657840"/>
                </a:lnTo>
                <a:lnTo>
                  <a:pt x="515168" y="638001"/>
                </a:lnTo>
                <a:lnTo>
                  <a:pt x="551579" y="613407"/>
                </a:lnTo>
                <a:lnTo>
                  <a:pt x="584458" y="584466"/>
                </a:lnTo>
                <a:lnTo>
                  <a:pt x="613398" y="551586"/>
                </a:lnTo>
                <a:lnTo>
                  <a:pt x="637991" y="515175"/>
                </a:lnTo>
                <a:lnTo>
                  <a:pt x="657829" y="475641"/>
                </a:lnTo>
                <a:lnTo>
                  <a:pt x="672503" y="433391"/>
                </a:lnTo>
                <a:lnTo>
                  <a:pt x="681607" y="388835"/>
                </a:lnTo>
                <a:lnTo>
                  <a:pt x="684733" y="342379"/>
                </a:lnTo>
                <a:lnTo>
                  <a:pt x="681607" y="295920"/>
                </a:lnTo>
                <a:lnTo>
                  <a:pt x="672503" y="251361"/>
                </a:lnTo>
                <a:lnTo>
                  <a:pt x="657829" y="209110"/>
                </a:lnTo>
                <a:lnTo>
                  <a:pt x="637991" y="169574"/>
                </a:lnTo>
                <a:lnTo>
                  <a:pt x="613398" y="133161"/>
                </a:lnTo>
                <a:lnTo>
                  <a:pt x="584458" y="100280"/>
                </a:lnTo>
                <a:lnTo>
                  <a:pt x="551579" y="71339"/>
                </a:lnTo>
                <a:lnTo>
                  <a:pt x="515168" y="46744"/>
                </a:lnTo>
                <a:lnTo>
                  <a:pt x="475633" y="26905"/>
                </a:lnTo>
                <a:lnTo>
                  <a:pt x="433383" y="12230"/>
                </a:lnTo>
                <a:lnTo>
                  <a:pt x="388825" y="3125"/>
                </a:lnTo>
                <a:lnTo>
                  <a:pt x="342366" y="0"/>
                </a:lnTo>
                <a:close/>
              </a:path>
            </a:pathLst>
          </a:custGeom>
          <a:solidFill>
            <a:srgbClr val="6DC3E5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50288" y="1615579"/>
            <a:ext cx="8696325" cy="3253740"/>
          </a:xfrm>
          <a:custGeom>
            <a:avLst/>
            <a:gdLst/>
            <a:ahLst/>
            <a:cxnLst/>
            <a:rect l="l" t="t" r="r" b="b"/>
            <a:pathLst>
              <a:path w="8696325" h="3253740">
                <a:moveTo>
                  <a:pt x="8695817" y="3219310"/>
                </a:moveTo>
                <a:lnTo>
                  <a:pt x="0" y="3219310"/>
                </a:lnTo>
                <a:lnTo>
                  <a:pt x="0" y="3253676"/>
                </a:lnTo>
                <a:lnTo>
                  <a:pt x="8695817" y="3253676"/>
                </a:lnTo>
                <a:lnTo>
                  <a:pt x="8695817" y="3219310"/>
                </a:lnTo>
                <a:close/>
              </a:path>
              <a:path w="8696325" h="3253740">
                <a:moveTo>
                  <a:pt x="8695817" y="0"/>
                </a:moveTo>
                <a:lnTo>
                  <a:pt x="0" y="0"/>
                </a:lnTo>
                <a:lnTo>
                  <a:pt x="0" y="34366"/>
                </a:lnTo>
                <a:lnTo>
                  <a:pt x="8695817" y="34366"/>
                </a:lnTo>
                <a:lnTo>
                  <a:pt x="8695817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048000" y="3039760"/>
            <a:ext cx="6096000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20"/>
              </a:spcBef>
            </a:pPr>
            <a:r>
              <a:rPr lang="es-ES" sz="5000" spc="415" dirty="0"/>
              <a:t>Informe Regional</a:t>
            </a:r>
            <a:endParaRPr sz="5000" spc="415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E0D9E65D-5805-B10D-172D-F3DC076F9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" y="5557583"/>
            <a:ext cx="6984999" cy="13017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4227" y="1416"/>
            <a:ext cx="5998444" cy="144144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748764" y="1615579"/>
            <a:ext cx="8696325" cy="3253740"/>
          </a:xfrm>
          <a:custGeom>
            <a:avLst/>
            <a:gdLst/>
            <a:ahLst/>
            <a:cxnLst/>
            <a:rect l="l" t="t" r="r" b="b"/>
            <a:pathLst>
              <a:path w="8696325" h="3253740">
                <a:moveTo>
                  <a:pt x="8695817" y="3219310"/>
                </a:moveTo>
                <a:lnTo>
                  <a:pt x="0" y="3219310"/>
                </a:lnTo>
                <a:lnTo>
                  <a:pt x="0" y="3253676"/>
                </a:lnTo>
                <a:lnTo>
                  <a:pt x="8695817" y="3253676"/>
                </a:lnTo>
                <a:lnTo>
                  <a:pt x="8695817" y="3219310"/>
                </a:lnTo>
                <a:close/>
              </a:path>
              <a:path w="8696325" h="3253740">
                <a:moveTo>
                  <a:pt x="8695817" y="0"/>
                </a:moveTo>
                <a:lnTo>
                  <a:pt x="0" y="0"/>
                </a:lnTo>
                <a:lnTo>
                  <a:pt x="0" y="34366"/>
                </a:lnTo>
                <a:lnTo>
                  <a:pt x="8695817" y="34366"/>
                </a:lnTo>
                <a:lnTo>
                  <a:pt x="8695817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98282" y="2426841"/>
            <a:ext cx="8995436" cy="167738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lang="es-ES" sz="3600" spc="4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 de Transparencia y Acceso a la Información de Iberoamérica (RTA)</a:t>
            </a:r>
            <a:endParaRPr sz="3600" spc="41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C2DE4D7-79A8-BC1C-D553-8E2BA968E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749539" y="1615579"/>
            <a:ext cx="8696325" cy="3253740"/>
          </a:xfrm>
          <a:custGeom>
            <a:avLst/>
            <a:gdLst/>
            <a:ahLst/>
            <a:cxnLst/>
            <a:rect l="l" t="t" r="r" b="b"/>
            <a:pathLst>
              <a:path w="8696325" h="3253740">
                <a:moveTo>
                  <a:pt x="8695817" y="3219310"/>
                </a:moveTo>
                <a:lnTo>
                  <a:pt x="0" y="3219310"/>
                </a:lnTo>
                <a:lnTo>
                  <a:pt x="0" y="3253676"/>
                </a:lnTo>
                <a:lnTo>
                  <a:pt x="8695817" y="3253676"/>
                </a:lnTo>
                <a:lnTo>
                  <a:pt x="8695817" y="3219310"/>
                </a:lnTo>
                <a:close/>
              </a:path>
              <a:path w="8696325" h="3253740">
                <a:moveTo>
                  <a:pt x="8695817" y="0"/>
                </a:moveTo>
                <a:lnTo>
                  <a:pt x="0" y="0"/>
                </a:lnTo>
                <a:lnTo>
                  <a:pt x="0" y="34366"/>
                </a:lnTo>
                <a:lnTo>
                  <a:pt x="8695817" y="34366"/>
                </a:lnTo>
                <a:lnTo>
                  <a:pt x="8695817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38400" y="2888506"/>
            <a:ext cx="7699261" cy="86177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3335" algn="ctr">
              <a:lnSpc>
                <a:spcPct val="100000"/>
              </a:lnSpc>
              <a:spcBef>
                <a:spcPts val="120"/>
              </a:spcBef>
            </a:pPr>
            <a:r>
              <a:rPr lang="es-ES" sz="5500" spc="415" dirty="0"/>
              <a:t>¿Qué es la RTA?</a:t>
            </a:r>
            <a:endParaRPr sz="5500" spc="415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B3B95F4-A92C-F914-79FB-75BE96BEF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85F3D49-75DA-F9D4-F02C-3FA6446D9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8C18CEF5-14DD-F9DC-D817-EC2D5B3D2DE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98"/>
            <a:ext cx="12182348" cy="6833631"/>
          </a:xfrm>
          <a:prstGeom prst="rect">
            <a:avLst/>
          </a:prstGeom>
        </p:spPr>
      </p:pic>
      <p:sp>
        <p:nvSpPr>
          <p:cNvPr id="5" name="object 5">
            <a:extLst>
              <a:ext uri="{FF2B5EF4-FFF2-40B4-BE49-F238E27FC236}">
                <a16:creationId xmlns:a16="http://schemas.microsoft.com/office/drawing/2014/main" id="{EDBF85D7-E957-E448-9801-28042108F61E}"/>
              </a:ext>
            </a:extLst>
          </p:cNvPr>
          <p:cNvSpPr/>
          <p:nvPr/>
        </p:nvSpPr>
        <p:spPr>
          <a:xfrm>
            <a:off x="554950" y="1536330"/>
            <a:ext cx="3822700" cy="34925"/>
          </a:xfrm>
          <a:custGeom>
            <a:avLst/>
            <a:gdLst/>
            <a:ahLst/>
            <a:cxnLst/>
            <a:rect l="l" t="t" r="r" b="b"/>
            <a:pathLst>
              <a:path w="3822700" h="34925">
                <a:moveTo>
                  <a:pt x="3822700" y="0"/>
                </a:moveTo>
                <a:lnTo>
                  <a:pt x="0" y="0"/>
                </a:lnTo>
                <a:lnTo>
                  <a:pt x="0" y="34367"/>
                </a:lnTo>
                <a:lnTo>
                  <a:pt x="3822700" y="34367"/>
                </a:lnTo>
                <a:lnTo>
                  <a:pt x="3822700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8E1BB861-7962-3CA7-E974-24680101B1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42250" y="1728978"/>
            <a:ext cx="11025943" cy="35375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8900"/>
              </a:lnSpc>
              <a:spcBef>
                <a:spcPts val="100"/>
              </a:spcBef>
            </a:pPr>
            <a:r>
              <a:rPr lang="es-ES" sz="3000" spc="-10" dirty="0">
                <a:latin typeface="Palatino Linotype" panose="02040502050505030304" pitchFamily="18" charset="0"/>
              </a:rPr>
              <a:t>Es un espacio permanente de diálogo, cooperación e intercambio de conocimientos entre autoridades de Iberoamérica responsables de garantizar el derecho de acceso a la información pública. Fundada en el año 2011 con apoyo del Banco Mundial. </a:t>
            </a:r>
          </a:p>
          <a:p>
            <a:pPr marL="12700" marR="5080" algn="just">
              <a:lnSpc>
                <a:spcPct val="108900"/>
              </a:lnSpc>
              <a:spcBef>
                <a:spcPts val="100"/>
              </a:spcBef>
            </a:pPr>
            <a:endParaRPr lang="es-ES" sz="3000" spc="-10" dirty="0">
              <a:latin typeface="Palatino Linotype" panose="02040502050505030304" pitchFamily="18" charset="0"/>
            </a:endParaRPr>
          </a:p>
          <a:p>
            <a:pPr marL="12700" marR="5080" algn="just">
              <a:lnSpc>
                <a:spcPct val="108900"/>
              </a:lnSpc>
              <a:spcBef>
                <a:spcPts val="100"/>
              </a:spcBef>
            </a:pPr>
            <a:r>
              <a:rPr lang="es-ES" sz="3000" spc="-10" dirty="0">
                <a:latin typeface="Palatino Linotype" panose="02040502050505030304" pitchFamily="18" charset="0"/>
              </a:rPr>
              <a:t>Su objetivo, es promover la transparencia, la rendición de cuentas y el fortalecimiento de la gestión pública.</a:t>
            </a:r>
            <a:endParaRPr sz="3000" spc="-10" dirty="0">
              <a:latin typeface="Palatino Linotype" panose="02040502050505030304" pitchFamily="18" charset="0"/>
            </a:endParaRPr>
          </a:p>
        </p:txBody>
      </p:sp>
      <p:grpSp>
        <p:nvGrpSpPr>
          <p:cNvPr id="8" name="object 8">
            <a:extLst>
              <a:ext uri="{FF2B5EF4-FFF2-40B4-BE49-F238E27FC236}">
                <a16:creationId xmlns:a16="http://schemas.microsoft.com/office/drawing/2014/main" id="{A37793CA-31F7-5304-059F-9982CCE041AA}"/>
              </a:ext>
            </a:extLst>
          </p:cNvPr>
          <p:cNvGrpSpPr/>
          <p:nvPr/>
        </p:nvGrpSpPr>
        <p:grpSpPr>
          <a:xfrm>
            <a:off x="0" y="4754664"/>
            <a:ext cx="1355090" cy="2080260"/>
            <a:chOff x="0" y="4754664"/>
            <a:chExt cx="1355090" cy="2080260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64916868-61B9-130E-0661-0BD73D887A27}"/>
                </a:ext>
              </a:extLst>
            </p:cNvPr>
            <p:cNvSpPr/>
            <p:nvPr/>
          </p:nvSpPr>
          <p:spPr>
            <a:xfrm>
              <a:off x="0" y="6173942"/>
              <a:ext cx="685165" cy="660400"/>
            </a:xfrm>
            <a:custGeom>
              <a:avLst/>
              <a:gdLst/>
              <a:ahLst/>
              <a:cxnLst/>
              <a:rect l="l" t="t" r="r" b="b"/>
              <a:pathLst>
                <a:path w="685165" h="660400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29"/>
                  </a:lnTo>
                  <a:lnTo>
                    <a:pt x="209103" y="26904"/>
                  </a:lnTo>
                  <a:lnTo>
                    <a:pt x="169568" y="46742"/>
                  </a:lnTo>
                  <a:lnTo>
                    <a:pt x="133156" y="71336"/>
                  </a:lnTo>
                  <a:lnTo>
                    <a:pt x="100276" y="100276"/>
                  </a:lnTo>
                  <a:lnTo>
                    <a:pt x="71336" y="133156"/>
                  </a:lnTo>
                  <a:lnTo>
                    <a:pt x="46742" y="169567"/>
                  </a:lnTo>
                  <a:lnTo>
                    <a:pt x="26904" y="209102"/>
                  </a:lnTo>
                  <a:lnTo>
                    <a:pt x="12229" y="251352"/>
                  </a:lnTo>
                  <a:lnTo>
                    <a:pt x="3125" y="295911"/>
                  </a:lnTo>
                  <a:lnTo>
                    <a:pt x="0" y="342369"/>
                  </a:lnTo>
                  <a:lnTo>
                    <a:pt x="3125" y="388827"/>
                  </a:lnTo>
                  <a:lnTo>
                    <a:pt x="12229" y="433385"/>
                  </a:lnTo>
                  <a:lnTo>
                    <a:pt x="26904" y="475636"/>
                  </a:lnTo>
                  <a:lnTo>
                    <a:pt x="46742" y="515171"/>
                  </a:lnTo>
                  <a:lnTo>
                    <a:pt x="71336" y="551582"/>
                  </a:lnTo>
                  <a:lnTo>
                    <a:pt x="100276" y="584462"/>
                  </a:lnTo>
                  <a:lnTo>
                    <a:pt x="133156" y="613403"/>
                  </a:lnTo>
                  <a:lnTo>
                    <a:pt x="169568" y="637996"/>
                  </a:lnTo>
                  <a:lnTo>
                    <a:pt x="209103" y="657834"/>
                  </a:lnTo>
                  <a:lnTo>
                    <a:pt x="216453" y="660387"/>
                  </a:lnTo>
                  <a:lnTo>
                    <a:pt x="468287" y="660387"/>
                  </a:lnTo>
                  <a:lnTo>
                    <a:pt x="515172" y="637996"/>
                  </a:lnTo>
                  <a:lnTo>
                    <a:pt x="551584" y="613403"/>
                  </a:lnTo>
                  <a:lnTo>
                    <a:pt x="584464" y="584462"/>
                  </a:lnTo>
                  <a:lnTo>
                    <a:pt x="613404" y="551582"/>
                  </a:lnTo>
                  <a:lnTo>
                    <a:pt x="637997" y="515171"/>
                  </a:lnTo>
                  <a:lnTo>
                    <a:pt x="657836" y="475636"/>
                  </a:lnTo>
                  <a:lnTo>
                    <a:pt x="672511" y="433385"/>
                  </a:lnTo>
                  <a:lnTo>
                    <a:pt x="681615" y="388827"/>
                  </a:lnTo>
                  <a:lnTo>
                    <a:pt x="684740" y="342369"/>
                  </a:lnTo>
                  <a:lnTo>
                    <a:pt x="681615" y="295911"/>
                  </a:lnTo>
                  <a:lnTo>
                    <a:pt x="672511" y="251352"/>
                  </a:lnTo>
                  <a:lnTo>
                    <a:pt x="657836" y="209102"/>
                  </a:lnTo>
                  <a:lnTo>
                    <a:pt x="637997" y="169567"/>
                  </a:lnTo>
                  <a:lnTo>
                    <a:pt x="613404" y="133156"/>
                  </a:lnTo>
                  <a:lnTo>
                    <a:pt x="584464" y="100276"/>
                  </a:lnTo>
                  <a:lnTo>
                    <a:pt x="551584" y="71336"/>
                  </a:lnTo>
                  <a:lnTo>
                    <a:pt x="515172" y="46742"/>
                  </a:lnTo>
                  <a:lnTo>
                    <a:pt x="475637" y="26904"/>
                  </a:lnTo>
                  <a:lnTo>
                    <a:pt x="433387" y="12229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00984D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36797392-C01E-9053-F67D-8E9588E6FD6B}"/>
                </a:ext>
              </a:extLst>
            </p:cNvPr>
            <p:cNvSpPr/>
            <p:nvPr/>
          </p:nvSpPr>
          <p:spPr>
            <a:xfrm>
              <a:off x="0" y="4754664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29"/>
                  </a:lnTo>
                  <a:lnTo>
                    <a:pt x="209103" y="26903"/>
                  </a:lnTo>
                  <a:lnTo>
                    <a:pt x="169568" y="46741"/>
                  </a:lnTo>
                  <a:lnTo>
                    <a:pt x="133156" y="71334"/>
                  </a:lnTo>
                  <a:lnTo>
                    <a:pt x="100276" y="100274"/>
                  </a:lnTo>
                  <a:lnTo>
                    <a:pt x="71336" y="133153"/>
                  </a:lnTo>
                  <a:lnTo>
                    <a:pt x="46742" y="169564"/>
                  </a:lnTo>
                  <a:lnTo>
                    <a:pt x="26904" y="209099"/>
                  </a:lnTo>
                  <a:lnTo>
                    <a:pt x="12229" y="251349"/>
                  </a:lnTo>
                  <a:lnTo>
                    <a:pt x="3125" y="295908"/>
                  </a:lnTo>
                  <a:lnTo>
                    <a:pt x="0" y="342366"/>
                  </a:lnTo>
                  <a:lnTo>
                    <a:pt x="3125" y="388825"/>
                  </a:lnTo>
                  <a:lnTo>
                    <a:pt x="12229" y="433383"/>
                  </a:lnTo>
                  <a:lnTo>
                    <a:pt x="26904" y="475633"/>
                  </a:lnTo>
                  <a:lnTo>
                    <a:pt x="46742" y="515168"/>
                  </a:lnTo>
                  <a:lnTo>
                    <a:pt x="71336" y="551579"/>
                  </a:lnTo>
                  <a:lnTo>
                    <a:pt x="100276" y="584458"/>
                  </a:lnTo>
                  <a:lnTo>
                    <a:pt x="133156" y="613398"/>
                  </a:lnTo>
                  <a:lnTo>
                    <a:pt x="169568" y="637991"/>
                  </a:lnTo>
                  <a:lnTo>
                    <a:pt x="209103" y="657829"/>
                  </a:lnTo>
                  <a:lnTo>
                    <a:pt x="251353" y="672503"/>
                  </a:lnTo>
                  <a:lnTo>
                    <a:pt x="295912" y="681607"/>
                  </a:lnTo>
                  <a:lnTo>
                    <a:pt x="342370" y="684733"/>
                  </a:lnTo>
                  <a:lnTo>
                    <a:pt x="388828" y="681607"/>
                  </a:lnTo>
                  <a:lnTo>
                    <a:pt x="433387" y="672503"/>
                  </a:lnTo>
                  <a:lnTo>
                    <a:pt x="475637" y="657829"/>
                  </a:lnTo>
                  <a:lnTo>
                    <a:pt x="515172" y="637991"/>
                  </a:lnTo>
                  <a:lnTo>
                    <a:pt x="551584" y="613398"/>
                  </a:lnTo>
                  <a:lnTo>
                    <a:pt x="584464" y="584458"/>
                  </a:lnTo>
                  <a:lnTo>
                    <a:pt x="613404" y="551579"/>
                  </a:lnTo>
                  <a:lnTo>
                    <a:pt x="637997" y="515168"/>
                  </a:lnTo>
                  <a:lnTo>
                    <a:pt x="657836" y="475633"/>
                  </a:lnTo>
                  <a:lnTo>
                    <a:pt x="672511" y="433383"/>
                  </a:lnTo>
                  <a:lnTo>
                    <a:pt x="681615" y="388825"/>
                  </a:lnTo>
                  <a:lnTo>
                    <a:pt x="684740" y="342366"/>
                  </a:lnTo>
                  <a:lnTo>
                    <a:pt x="681615" y="295908"/>
                  </a:lnTo>
                  <a:lnTo>
                    <a:pt x="672511" y="251349"/>
                  </a:lnTo>
                  <a:lnTo>
                    <a:pt x="657836" y="209099"/>
                  </a:lnTo>
                  <a:lnTo>
                    <a:pt x="637997" y="169564"/>
                  </a:lnTo>
                  <a:lnTo>
                    <a:pt x="613404" y="133153"/>
                  </a:lnTo>
                  <a:lnTo>
                    <a:pt x="584464" y="100274"/>
                  </a:lnTo>
                  <a:lnTo>
                    <a:pt x="551584" y="71334"/>
                  </a:lnTo>
                  <a:lnTo>
                    <a:pt x="515172" y="46741"/>
                  </a:lnTo>
                  <a:lnTo>
                    <a:pt x="475637" y="26903"/>
                  </a:lnTo>
                  <a:lnTo>
                    <a:pt x="433387" y="12229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F1A923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817F42C3-382B-39AE-6FDD-9351CAA3157B}"/>
                </a:ext>
              </a:extLst>
            </p:cNvPr>
            <p:cNvSpPr/>
            <p:nvPr/>
          </p:nvSpPr>
          <p:spPr>
            <a:xfrm>
              <a:off x="0" y="5464301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29"/>
                  </a:lnTo>
                  <a:lnTo>
                    <a:pt x="209103" y="26904"/>
                  </a:lnTo>
                  <a:lnTo>
                    <a:pt x="169568" y="46742"/>
                  </a:lnTo>
                  <a:lnTo>
                    <a:pt x="133156" y="71336"/>
                  </a:lnTo>
                  <a:lnTo>
                    <a:pt x="100276" y="100276"/>
                  </a:lnTo>
                  <a:lnTo>
                    <a:pt x="71336" y="133156"/>
                  </a:lnTo>
                  <a:lnTo>
                    <a:pt x="46742" y="169568"/>
                  </a:lnTo>
                  <a:lnTo>
                    <a:pt x="26904" y="209103"/>
                  </a:lnTo>
                  <a:lnTo>
                    <a:pt x="12229" y="251353"/>
                  </a:lnTo>
                  <a:lnTo>
                    <a:pt x="3125" y="295912"/>
                  </a:lnTo>
                  <a:lnTo>
                    <a:pt x="0" y="342370"/>
                  </a:lnTo>
                  <a:lnTo>
                    <a:pt x="3125" y="388828"/>
                  </a:lnTo>
                  <a:lnTo>
                    <a:pt x="12229" y="433387"/>
                  </a:lnTo>
                  <a:lnTo>
                    <a:pt x="26904" y="475637"/>
                  </a:lnTo>
                  <a:lnTo>
                    <a:pt x="46742" y="515172"/>
                  </a:lnTo>
                  <a:lnTo>
                    <a:pt x="71336" y="551584"/>
                  </a:lnTo>
                  <a:lnTo>
                    <a:pt x="100276" y="584464"/>
                  </a:lnTo>
                  <a:lnTo>
                    <a:pt x="133156" y="613404"/>
                  </a:lnTo>
                  <a:lnTo>
                    <a:pt x="169568" y="637997"/>
                  </a:lnTo>
                  <a:lnTo>
                    <a:pt x="209103" y="657836"/>
                  </a:lnTo>
                  <a:lnTo>
                    <a:pt x="251353" y="672511"/>
                  </a:lnTo>
                  <a:lnTo>
                    <a:pt x="295912" y="681615"/>
                  </a:lnTo>
                  <a:lnTo>
                    <a:pt x="342370" y="684740"/>
                  </a:lnTo>
                  <a:lnTo>
                    <a:pt x="388828" y="681615"/>
                  </a:lnTo>
                  <a:lnTo>
                    <a:pt x="433387" y="672511"/>
                  </a:lnTo>
                  <a:lnTo>
                    <a:pt x="475637" y="657836"/>
                  </a:lnTo>
                  <a:lnTo>
                    <a:pt x="515172" y="637997"/>
                  </a:lnTo>
                  <a:lnTo>
                    <a:pt x="551584" y="613404"/>
                  </a:lnTo>
                  <a:lnTo>
                    <a:pt x="584464" y="584464"/>
                  </a:lnTo>
                  <a:lnTo>
                    <a:pt x="613404" y="551584"/>
                  </a:lnTo>
                  <a:lnTo>
                    <a:pt x="637997" y="515172"/>
                  </a:lnTo>
                  <a:lnTo>
                    <a:pt x="657836" y="475637"/>
                  </a:lnTo>
                  <a:lnTo>
                    <a:pt x="672511" y="433387"/>
                  </a:lnTo>
                  <a:lnTo>
                    <a:pt x="681615" y="388828"/>
                  </a:lnTo>
                  <a:lnTo>
                    <a:pt x="684740" y="342370"/>
                  </a:lnTo>
                  <a:lnTo>
                    <a:pt x="681615" y="295912"/>
                  </a:lnTo>
                  <a:lnTo>
                    <a:pt x="672511" y="251353"/>
                  </a:lnTo>
                  <a:lnTo>
                    <a:pt x="657836" y="209103"/>
                  </a:lnTo>
                  <a:lnTo>
                    <a:pt x="637997" y="169568"/>
                  </a:lnTo>
                  <a:lnTo>
                    <a:pt x="613404" y="133156"/>
                  </a:lnTo>
                  <a:lnTo>
                    <a:pt x="584464" y="100276"/>
                  </a:lnTo>
                  <a:lnTo>
                    <a:pt x="551584" y="71336"/>
                  </a:lnTo>
                  <a:lnTo>
                    <a:pt x="515172" y="46742"/>
                  </a:lnTo>
                  <a:lnTo>
                    <a:pt x="475637" y="26904"/>
                  </a:lnTo>
                  <a:lnTo>
                    <a:pt x="433387" y="12229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004281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684AFC31-3E28-1953-B3A3-2836E4376AA3}"/>
                </a:ext>
              </a:extLst>
            </p:cNvPr>
            <p:cNvSpPr/>
            <p:nvPr/>
          </p:nvSpPr>
          <p:spPr>
            <a:xfrm>
              <a:off x="670323" y="5095062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30"/>
                  </a:lnTo>
                  <a:lnTo>
                    <a:pt x="209103" y="26905"/>
                  </a:lnTo>
                  <a:lnTo>
                    <a:pt x="169568" y="46744"/>
                  </a:lnTo>
                  <a:lnTo>
                    <a:pt x="133156" y="71339"/>
                  </a:lnTo>
                  <a:lnTo>
                    <a:pt x="100276" y="100280"/>
                  </a:lnTo>
                  <a:lnTo>
                    <a:pt x="71336" y="133161"/>
                  </a:lnTo>
                  <a:lnTo>
                    <a:pt x="46742" y="169574"/>
                  </a:lnTo>
                  <a:lnTo>
                    <a:pt x="26904" y="209110"/>
                  </a:lnTo>
                  <a:lnTo>
                    <a:pt x="12229" y="251361"/>
                  </a:lnTo>
                  <a:lnTo>
                    <a:pt x="3125" y="295920"/>
                  </a:lnTo>
                  <a:lnTo>
                    <a:pt x="0" y="342379"/>
                  </a:lnTo>
                  <a:lnTo>
                    <a:pt x="3125" y="388836"/>
                  </a:lnTo>
                  <a:lnTo>
                    <a:pt x="12229" y="433393"/>
                  </a:lnTo>
                  <a:lnTo>
                    <a:pt x="26904" y="475643"/>
                  </a:lnTo>
                  <a:lnTo>
                    <a:pt x="46742" y="515177"/>
                  </a:lnTo>
                  <a:lnTo>
                    <a:pt x="71336" y="551588"/>
                  </a:lnTo>
                  <a:lnTo>
                    <a:pt x="100276" y="584468"/>
                  </a:lnTo>
                  <a:lnTo>
                    <a:pt x="133156" y="613408"/>
                  </a:lnTo>
                  <a:lnTo>
                    <a:pt x="169568" y="638001"/>
                  </a:lnTo>
                  <a:lnTo>
                    <a:pt x="209103" y="657839"/>
                  </a:lnTo>
                  <a:lnTo>
                    <a:pt x="251353" y="672515"/>
                  </a:lnTo>
                  <a:lnTo>
                    <a:pt x="295912" y="681619"/>
                  </a:lnTo>
                  <a:lnTo>
                    <a:pt x="342370" y="684744"/>
                  </a:lnTo>
                  <a:lnTo>
                    <a:pt x="388828" y="681619"/>
                  </a:lnTo>
                  <a:lnTo>
                    <a:pt x="433387" y="672515"/>
                  </a:lnTo>
                  <a:lnTo>
                    <a:pt x="475637" y="657839"/>
                  </a:lnTo>
                  <a:lnTo>
                    <a:pt x="515172" y="638001"/>
                  </a:lnTo>
                  <a:lnTo>
                    <a:pt x="551584" y="613408"/>
                  </a:lnTo>
                  <a:lnTo>
                    <a:pt x="584464" y="584468"/>
                  </a:lnTo>
                  <a:lnTo>
                    <a:pt x="613404" y="551588"/>
                  </a:lnTo>
                  <a:lnTo>
                    <a:pt x="637997" y="515177"/>
                  </a:lnTo>
                  <a:lnTo>
                    <a:pt x="657836" y="475643"/>
                  </a:lnTo>
                  <a:lnTo>
                    <a:pt x="672511" y="433393"/>
                  </a:lnTo>
                  <a:lnTo>
                    <a:pt x="681615" y="388836"/>
                  </a:lnTo>
                  <a:lnTo>
                    <a:pt x="684740" y="342379"/>
                  </a:lnTo>
                  <a:lnTo>
                    <a:pt x="681615" y="295920"/>
                  </a:lnTo>
                  <a:lnTo>
                    <a:pt x="672511" y="251361"/>
                  </a:lnTo>
                  <a:lnTo>
                    <a:pt x="657836" y="209110"/>
                  </a:lnTo>
                  <a:lnTo>
                    <a:pt x="637997" y="169574"/>
                  </a:lnTo>
                  <a:lnTo>
                    <a:pt x="613404" y="133161"/>
                  </a:lnTo>
                  <a:lnTo>
                    <a:pt x="584464" y="100280"/>
                  </a:lnTo>
                  <a:lnTo>
                    <a:pt x="551584" y="71339"/>
                  </a:lnTo>
                  <a:lnTo>
                    <a:pt x="515172" y="46744"/>
                  </a:lnTo>
                  <a:lnTo>
                    <a:pt x="475637" y="26905"/>
                  </a:lnTo>
                  <a:lnTo>
                    <a:pt x="433387" y="12230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E14E2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2C0BA82C-B7CF-B6BD-DFFA-5C551011F6FE}"/>
                </a:ext>
              </a:extLst>
            </p:cNvPr>
            <p:cNvSpPr/>
            <p:nvPr/>
          </p:nvSpPr>
          <p:spPr>
            <a:xfrm>
              <a:off x="670323" y="5804706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29"/>
                  </a:lnTo>
                  <a:lnTo>
                    <a:pt x="209103" y="26904"/>
                  </a:lnTo>
                  <a:lnTo>
                    <a:pt x="169568" y="46742"/>
                  </a:lnTo>
                  <a:lnTo>
                    <a:pt x="133156" y="71336"/>
                  </a:lnTo>
                  <a:lnTo>
                    <a:pt x="100276" y="100276"/>
                  </a:lnTo>
                  <a:lnTo>
                    <a:pt x="71336" y="133156"/>
                  </a:lnTo>
                  <a:lnTo>
                    <a:pt x="46742" y="169568"/>
                  </a:lnTo>
                  <a:lnTo>
                    <a:pt x="26904" y="209103"/>
                  </a:lnTo>
                  <a:lnTo>
                    <a:pt x="12229" y="251353"/>
                  </a:lnTo>
                  <a:lnTo>
                    <a:pt x="3125" y="295912"/>
                  </a:lnTo>
                  <a:lnTo>
                    <a:pt x="0" y="342370"/>
                  </a:lnTo>
                  <a:lnTo>
                    <a:pt x="3125" y="388828"/>
                  </a:lnTo>
                  <a:lnTo>
                    <a:pt x="12229" y="433386"/>
                  </a:lnTo>
                  <a:lnTo>
                    <a:pt x="26904" y="475636"/>
                  </a:lnTo>
                  <a:lnTo>
                    <a:pt x="46742" y="515171"/>
                  </a:lnTo>
                  <a:lnTo>
                    <a:pt x="71336" y="551583"/>
                  </a:lnTo>
                  <a:lnTo>
                    <a:pt x="100276" y="584462"/>
                  </a:lnTo>
                  <a:lnTo>
                    <a:pt x="133156" y="613403"/>
                  </a:lnTo>
                  <a:lnTo>
                    <a:pt x="169568" y="637996"/>
                  </a:lnTo>
                  <a:lnTo>
                    <a:pt x="209103" y="657834"/>
                  </a:lnTo>
                  <a:lnTo>
                    <a:pt x="251353" y="672509"/>
                  </a:lnTo>
                  <a:lnTo>
                    <a:pt x="295912" y="681614"/>
                  </a:lnTo>
                  <a:lnTo>
                    <a:pt x="342370" y="684739"/>
                  </a:lnTo>
                  <a:lnTo>
                    <a:pt x="388828" y="681614"/>
                  </a:lnTo>
                  <a:lnTo>
                    <a:pt x="433387" y="672509"/>
                  </a:lnTo>
                  <a:lnTo>
                    <a:pt x="475637" y="657834"/>
                  </a:lnTo>
                  <a:lnTo>
                    <a:pt x="515172" y="637996"/>
                  </a:lnTo>
                  <a:lnTo>
                    <a:pt x="551584" y="613403"/>
                  </a:lnTo>
                  <a:lnTo>
                    <a:pt x="584464" y="584462"/>
                  </a:lnTo>
                  <a:lnTo>
                    <a:pt x="613404" y="551583"/>
                  </a:lnTo>
                  <a:lnTo>
                    <a:pt x="637997" y="515171"/>
                  </a:lnTo>
                  <a:lnTo>
                    <a:pt x="657836" y="475636"/>
                  </a:lnTo>
                  <a:lnTo>
                    <a:pt x="672511" y="433386"/>
                  </a:lnTo>
                  <a:lnTo>
                    <a:pt x="681615" y="388828"/>
                  </a:lnTo>
                  <a:lnTo>
                    <a:pt x="684740" y="342370"/>
                  </a:lnTo>
                  <a:lnTo>
                    <a:pt x="681615" y="295912"/>
                  </a:lnTo>
                  <a:lnTo>
                    <a:pt x="672511" y="251353"/>
                  </a:lnTo>
                  <a:lnTo>
                    <a:pt x="657836" y="209103"/>
                  </a:lnTo>
                  <a:lnTo>
                    <a:pt x="637997" y="169568"/>
                  </a:lnTo>
                  <a:lnTo>
                    <a:pt x="613404" y="133156"/>
                  </a:lnTo>
                  <a:lnTo>
                    <a:pt x="584464" y="100276"/>
                  </a:lnTo>
                  <a:lnTo>
                    <a:pt x="551584" y="71336"/>
                  </a:lnTo>
                  <a:lnTo>
                    <a:pt x="515172" y="46742"/>
                  </a:lnTo>
                  <a:lnTo>
                    <a:pt x="475637" y="26904"/>
                  </a:lnTo>
                  <a:lnTo>
                    <a:pt x="433387" y="12229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6DC3E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>
            <a:extLst>
              <a:ext uri="{FF2B5EF4-FFF2-40B4-BE49-F238E27FC236}">
                <a16:creationId xmlns:a16="http://schemas.microsoft.com/office/drawing/2014/main" id="{A9C43D60-5D78-A8C3-F294-8D75BA336D12}"/>
              </a:ext>
            </a:extLst>
          </p:cNvPr>
          <p:cNvGrpSpPr/>
          <p:nvPr/>
        </p:nvGrpSpPr>
        <p:grpSpPr>
          <a:xfrm>
            <a:off x="10836935" y="682"/>
            <a:ext cx="1345565" cy="2104390"/>
            <a:chOff x="10836935" y="682"/>
            <a:chExt cx="1345565" cy="2104390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1129367C-1B49-FB0E-C49E-DDAC74D3FB20}"/>
                </a:ext>
              </a:extLst>
            </p:cNvPr>
            <p:cNvSpPr/>
            <p:nvPr/>
          </p:nvSpPr>
          <p:spPr>
            <a:xfrm>
              <a:off x="11507254" y="682"/>
              <a:ext cx="675640" cy="685165"/>
            </a:xfrm>
            <a:custGeom>
              <a:avLst/>
              <a:gdLst/>
              <a:ahLst/>
              <a:cxnLst/>
              <a:rect l="l" t="t" r="r" b="b"/>
              <a:pathLst>
                <a:path w="675640" h="685165">
                  <a:moveTo>
                    <a:pt x="342379" y="0"/>
                  </a:moveTo>
                  <a:lnTo>
                    <a:pt x="295920" y="3129"/>
                  </a:lnTo>
                  <a:lnTo>
                    <a:pt x="251361" y="12232"/>
                  </a:lnTo>
                  <a:lnTo>
                    <a:pt x="209110" y="26907"/>
                  </a:lnTo>
                  <a:lnTo>
                    <a:pt x="169574" y="46745"/>
                  </a:lnTo>
                  <a:lnTo>
                    <a:pt x="133161" y="71338"/>
                  </a:lnTo>
                  <a:lnTo>
                    <a:pt x="100280" y="100278"/>
                  </a:lnTo>
                  <a:lnTo>
                    <a:pt x="71339" y="133157"/>
                  </a:lnTo>
                  <a:lnTo>
                    <a:pt x="46744" y="169568"/>
                  </a:lnTo>
                  <a:lnTo>
                    <a:pt x="26905" y="209103"/>
                  </a:lnTo>
                  <a:lnTo>
                    <a:pt x="12230" y="251353"/>
                  </a:lnTo>
                  <a:lnTo>
                    <a:pt x="3125" y="295911"/>
                  </a:lnTo>
                  <a:lnTo>
                    <a:pt x="0" y="342370"/>
                  </a:lnTo>
                  <a:lnTo>
                    <a:pt x="3125" y="388828"/>
                  </a:lnTo>
                  <a:lnTo>
                    <a:pt x="12230" y="433387"/>
                  </a:lnTo>
                  <a:lnTo>
                    <a:pt x="26905" y="475637"/>
                  </a:lnTo>
                  <a:lnTo>
                    <a:pt x="46744" y="515172"/>
                  </a:lnTo>
                  <a:lnTo>
                    <a:pt x="71339" y="551583"/>
                  </a:lnTo>
                  <a:lnTo>
                    <a:pt x="100280" y="584462"/>
                  </a:lnTo>
                  <a:lnTo>
                    <a:pt x="133161" y="613402"/>
                  </a:lnTo>
                  <a:lnTo>
                    <a:pt x="169574" y="637995"/>
                  </a:lnTo>
                  <a:lnTo>
                    <a:pt x="209110" y="657832"/>
                  </a:lnTo>
                  <a:lnTo>
                    <a:pt x="251361" y="672507"/>
                  </a:lnTo>
                  <a:lnTo>
                    <a:pt x="295920" y="681611"/>
                  </a:lnTo>
                  <a:lnTo>
                    <a:pt x="342379" y="684736"/>
                  </a:lnTo>
                  <a:lnTo>
                    <a:pt x="388837" y="681611"/>
                  </a:lnTo>
                  <a:lnTo>
                    <a:pt x="433396" y="672507"/>
                  </a:lnTo>
                  <a:lnTo>
                    <a:pt x="475646" y="657832"/>
                  </a:lnTo>
                  <a:lnTo>
                    <a:pt x="515181" y="637995"/>
                  </a:lnTo>
                  <a:lnTo>
                    <a:pt x="551592" y="613402"/>
                  </a:lnTo>
                  <a:lnTo>
                    <a:pt x="584471" y="584462"/>
                  </a:lnTo>
                  <a:lnTo>
                    <a:pt x="613411" y="551583"/>
                  </a:lnTo>
                  <a:lnTo>
                    <a:pt x="638004" y="515172"/>
                  </a:lnTo>
                  <a:lnTo>
                    <a:pt x="657841" y="475637"/>
                  </a:lnTo>
                  <a:lnTo>
                    <a:pt x="672516" y="433387"/>
                  </a:lnTo>
                  <a:lnTo>
                    <a:pt x="675093" y="420773"/>
                  </a:lnTo>
                  <a:lnTo>
                    <a:pt x="675093" y="263967"/>
                  </a:lnTo>
                  <a:lnTo>
                    <a:pt x="657841" y="209103"/>
                  </a:lnTo>
                  <a:lnTo>
                    <a:pt x="638004" y="169568"/>
                  </a:lnTo>
                  <a:lnTo>
                    <a:pt x="613411" y="133157"/>
                  </a:lnTo>
                  <a:lnTo>
                    <a:pt x="584471" y="100278"/>
                  </a:lnTo>
                  <a:lnTo>
                    <a:pt x="551592" y="71338"/>
                  </a:lnTo>
                  <a:lnTo>
                    <a:pt x="515181" y="46745"/>
                  </a:lnTo>
                  <a:lnTo>
                    <a:pt x="475646" y="26907"/>
                  </a:lnTo>
                  <a:lnTo>
                    <a:pt x="433396" y="12232"/>
                  </a:lnTo>
                  <a:lnTo>
                    <a:pt x="388837" y="3129"/>
                  </a:lnTo>
                  <a:lnTo>
                    <a:pt x="342379" y="0"/>
                  </a:lnTo>
                  <a:close/>
                </a:path>
              </a:pathLst>
            </a:custGeom>
            <a:solidFill>
              <a:srgbClr val="00984D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3F5D9D3C-62A6-9B57-7843-159C0EFCCD0B}"/>
                </a:ext>
              </a:extLst>
            </p:cNvPr>
            <p:cNvSpPr/>
            <p:nvPr/>
          </p:nvSpPr>
          <p:spPr>
            <a:xfrm>
              <a:off x="11507254" y="1419961"/>
              <a:ext cx="675640" cy="685165"/>
            </a:xfrm>
            <a:custGeom>
              <a:avLst/>
              <a:gdLst/>
              <a:ahLst/>
              <a:cxnLst/>
              <a:rect l="l" t="t" r="r" b="b"/>
              <a:pathLst>
                <a:path w="675640" h="685164">
                  <a:moveTo>
                    <a:pt x="342379" y="0"/>
                  </a:moveTo>
                  <a:lnTo>
                    <a:pt x="295920" y="3125"/>
                  </a:lnTo>
                  <a:lnTo>
                    <a:pt x="251361" y="12229"/>
                  </a:lnTo>
                  <a:lnTo>
                    <a:pt x="209110" y="26903"/>
                  </a:lnTo>
                  <a:lnTo>
                    <a:pt x="169574" y="46741"/>
                  </a:lnTo>
                  <a:lnTo>
                    <a:pt x="133161" y="71334"/>
                  </a:lnTo>
                  <a:lnTo>
                    <a:pt x="100280" y="100274"/>
                  </a:lnTo>
                  <a:lnTo>
                    <a:pt x="71339" y="133153"/>
                  </a:lnTo>
                  <a:lnTo>
                    <a:pt x="46744" y="169564"/>
                  </a:lnTo>
                  <a:lnTo>
                    <a:pt x="26905" y="209099"/>
                  </a:lnTo>
                  <a:lnTo>
                    <a:pt x="12230" y="251349"/>
                  </a:lnTo>
                  <a:lnTo>
                    <a:pt x="3125" y="295908"/>
                  </a:lnTo>
                  <a:lnTo>
                    <a:pt x="0" y="342366"/>
                  </a:lnTo>
                  <a:lnTo>
                    <a:pt x="3125" y="388825"/>
                  </a:lnTo>
                  <a:lnTo>
                    <a:pt x="12230" y="433383"/>
                  </a:lnTo>
                  <a:lnTo>
                    <a:pt x="26905" y="475633"/>
                  </a:lnTo>
                  <a:lnTo>
                    <a:pt x="46744" y="515168"/>
                  </a:lnTo>
                  <a:lnTo>
                    <a:pt x="71339" y="551579"/>
                  </a:lnTo>
                  <a:lnTo>
                    <a:pt x="100280" y="584458"/>
                  </a:lnTo>
                  <a:lnTo>
                    <a:pt x="133161" y="613398"/>
                  </a:lnTo>
                  <a:lnTo>
                    <a:pt x="169574" y="637991"/>
                  </a:lnTo>
                  <a:lnTo>
                    <a:pt x="209110" y="657829"/>
                  </a:lnTo>
                  <a:lnTo>
                    <a:pt x="251361" y="672503"/>
                  </a:lnTo>
                  <a:lnTo>
                    <a:pt x="295920" y="681607"/>
                  </a:lnTo>
                  <a:lnTo>
                    <a:pt x="342379" y="684733"/>
                  </a:lnTo>
                  <a:lnTo>
                    <a:pt x="388837" y="681607"/>
                  </a:lnTo>
                  <a:lnTo>
                    <a:pt x="433396" y="672503"/>
                  </a:lnTo>
                  <a:lnTo>
                    <a:pt x="475646" y="657829"/>
                  </a:lnTo>
                  <a:lnTo>
                    <a:pt x="515181" y="637991"/>
                  </a:lnTo>
                  <a:lnTo>
                    <a:pt x="551592" y="613398"/>
                  </a:lnTo>
                  <a:lnTo>
                    <a:pt x="584471" y="584458"/>
                  </a:lnTo>
                  <a:lnTo>
                    <a:pt x="613411" y="551579"/>
                  </a:lnTo>
                  <a:lnTo>
                    <a:pt x="638004" y="515168"/>
                  </a:lnTo>
                  <a:lnTo>
                    <a:pt x="657841" y="475633"/>
                  </a:lnTo>
                  <a:lnTo>
                    <a:pt x="672516" y="433383"/>
                  </a:lnTo>
                  <a:lnTo>
                    <a:pt x="675093" y="420769"/>
                  </a:lnTo>
                  <a:lnTo>
                    <a:pt x="675093" y="263963"/>
                  </a:lnTo>
                  <a:lnTo>
                    <a:pt x="657841" y="209099"/>
                  </a:lnTo>
                  <a:lnTo>
                    <a:pt x="638004" y="169564"/>
                  </a:lnTo>
                  <a:lnTo>
                    <a:pt x="613411" y="133153"/>
                  </a:lnTo>
                  <a:lnTo>
                    <a:pt x="584471" y="100274"/>
                  </a:lnTo>
                  <a:lnTo>
                    <a:pt x="551592" y="71334"/>
                  </a:lnTo>
                  <a:lnTo>
                    <a:pt x="515181" y="46741"/>
                  </a:lnTo>
                  <a:lnTo>
                    <a:pt x="475646" y="26903"/>
                  </a:lnTo>
                  <a:lnTo>
                    <a:pt x="433396" y="12229"/>
                  </a:lnTo>
                  <a:lnTo>
                    <a:pt x="388837" y="3125"/>
                  </a:lnTo>
                  <a:lnTo>
                    <a:pt x="342379" y="0"/>
                  </a:lnTo>
                  <a:close/>
                </a:path>
              </a:pathLst>
            </a:custGeom>
            <a:solidFill>
              <a:srgbClr val="F1A923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0B8F19E0-8CDD-8206-116E-17B44F150B26}"/>
                </a:ext>
              </a:extLst>
            </p:cNvPr>
            <p:cNvSpPr/>
            <p:nvPr/>
          </p:nvSpPr>
          <p:spPr>
            <a:xfrm>
              <a:off x="11507254" y="710323"/>
              <a:ext cx="675640" cy="685165"/>
            </a:xfrm>
            <a:custGeom>
              <a:avLst/>
              <a:gdLst/>
              <a:ahLst/>
              <a:cxnLst/>
              <a:rect l="l" t="t" r="r" b="b"/>
              <a:pathLst>
                <a:path w="675640" h="685165">
                  <a:moveTo>
                    <a:pt x="342379" y="0"/>
                  </a:moveTo>
                  <a:lnTo>
                    <a:pt x="295920" y="3125"/>
                  </a:lnTo>
                  <a:lnTo>
                    <a:pt x="251361" y="12229"/>
                  </a:lnTo>
                  <a:lnTo>
                    <a:pt x="209110" y="26903"/>
                  </a:lnTo>
                  <a:lnTo>
                    <a:pt x="169574" y="46741"/>
                  </a:lnTo>
                  <a:lnTo>
                    <a:pt x="133161" y="71334"/>
                  </a:lnTo>
                  <a:lnTo>
                    <a:pt x="100280" y="100274"/>
                  </a:lnTo>
                  <a:lnTo>
                    <a:pt x="71339" y="133153"/>
                  </a:lnTo>
                  <a:lnTo>
                    <a:pt x="46744" y="169564"/>
                  </a:lnTo>
                  <a:lnTo>
                    <a:pt x="26905" y="209099"/>
                  </a:lnTo>
                  <a:lnTo>
                    <a:pt x="12230" y="251349"/>
                  </a:lnTo>
                  <a:lnTo>
                    <a:pt x="3125" y="295908"/>
                  </a:lnTo>
                  <a:lnTo>
                    <a:pt x="0" y="342366"/>
                  </a:lnTo>
                  <a:lnTo>
                    <a:pt x="3125" y="388825"/>
                  </a:lnTo>
                  <a:lnTo>
                    <a:pt x="12230" y="433383"/>
                  </a:lnTo>
                  <a:lnTo>
                    <a:pt x="26905" y="475633"/>
                  </a:lnTo>
                  <a:lnTo>
                    <a:pt x="46744" y="515168"/>
                  </a:lnTo>
                  <a:lnTo>
                    <a:pt x="71339" y="551579"/>
                  </a:lnTo>
                  <a:lnTo>
                    <a:pt x="100280" y="584458"/>
                  </a:lnTo>
                  <a:lnTo>
                    <a:pt x="133161" y="613398"/>
                  </a:lnTo>
                  <a:lnTo>
                    <a:pt x="169574" y="637991"/>
                  </a:lnTo>
                  <a:lnTo>
                    <a:pt x="209110" y="657829"/>
                  </a:lnTo>
                  <a:lnTo>
                    <a:pt x="251361" y="672503"/>
                  </a:lnTo>
                  <a:lnTo>
                    <a:pt x="295920" y="681607"/>
                  </a:lnTo>
                  <a:lnTo>
                    <a:pt x="342379" y="684733"/>
                  </a:lnTo>
                  <a:lnTo>
                    <a:pt x="388837" y="681607"/>
                  </a:lnTo>
                  <a:lnTo>
                    <a:pt x="433396" y="672503"/>
                  </a:lnTo>
                  <a:lnTo>
                    <a:pt x="475646" y="657829"/>
                  </a:lnTo>
                  <a:lnTo>
                    <a:pt x="515181" y="637991"/>
                  </a:lnTo>
                  <a:lnTo>
                    <a:pt x="551592" y="613398"/>
                  </a:lnTo>
                  <a:lnTo>
                    <a:pt x="584471" y="584458"/>
                  </a:lnTo>
                  <a:lnTo>
                    <a:pt x="613411" y="551579"/>
                  </a:lnTo>
                  <a:lnTo>
                    <a:pt x="638004" y="515168"/>
                  </a:lnTo>
                  <a:lnTo>
                    <a:pt x="657841" y="475633"/>
                  </a:lnTo>
                  <a:lnTo>
                    <a:pt x="672516" y="433383"/>
                  </a:lnTo>
                  <a:lnTo>
                    <a:pt x="675093" y="420769"/>
                  </a:lnTo>
                  <a:lnTo>
                    <a:pt x="675093" y="263963"/>
                  </a:lnTo>
                  <a:lnTo>
                    <a:pt x="657841" y="209099"/>
                  </a:lnTo>
                  <a:lnTo>
                    <a:pt x="638004" y="169564"/>
                  </a:lnTo>
                  <a:lnTo>
                    <a:pt x="613411" y="133153"/>
                  </a:lnTo>
                  <a:lnTo>
                    <a:pt x="584471" y="100274"/>
                  </a:lnTo>
                  <a:lnTo>
                    <a:pt x="551592" y="71334"/>
                  </a:lnTo>
                  <a:lnTo>
                    <a:pt x="515181" y="46741"/>
                  </a:lnTo>
                  <a:lnTo>
                    <a:pt x="475646" y="26903"/>
                  </a:lnTo>
                  <a:lnTo>
                    <a:pt x="433396" y="12229"/>
                  </a:lnTo>
                  <a:lnTo>
                    <a:pt x="388837" y="3125"/>
                  </a:lnTo>
                  <a:lnTo>
                    <a:pt x="342379" y="0"/>
                  </a:lnTo>
                  <a:close/>
                </a:path>
              </a:pathLst>
            </a:custGeom>
            <a:solidFill>
              <a:srgbClr val="004281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29241FD4-D7CD-A749-DECF-BFFD7E0E40E6}"/>
                </a:ext>
              </a:extLst>
            </p:cNvPr>
            <p:cNvSpPr/>
            <p:nvPr/>
          </p:nvSpPr>
          <p:spPr>
            <a:xfrm>
              <a:off x="10836935" y="1079563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66" y="0"/>
                  </a:moveTo>
                  <a:lnTo>
                    <a:pt x="295908" y="3125"/>
                  </a:lnTo>
                  <a:lnTo>
                    <a:pt x="251349" y="12229"/>
                  </a:lnTo>
                  <a:lnTo>
                    <a:pt x="209099" y="26903"/>
                  </a:lnTo>
                  <a:lnTo>
                    <a:pt x="169564" y="46741"/>
                  </a:lnTo>
                  <a:lnTo>
                    <a:pt x="133153" y="71334"/>
                  </a:lnTo>
                  <a:lnTo>
                    <a:pt x="100274" y="100274"/>
                  </a:lnTo>
                  <a:lnTo>
                    <a:pt x="71334" y="133153"/>
                  </a:lnTo>
                  <a:lnTo>
                    <a:pt x="46741" y="169564"/>
                  </a:lnTo>
                  <a:lnTo>
                    <a:pt x="26903" y="209099"/>
                  </a:lnTo>
                  <a:lnTo>
                    <a:pt x="12229" y="251349"/>
                  </a:lnTo>
                  <a:lnTo>
                    <a:pt x="3125" y="295908"/>
                  </a:lnTo>
                  <a:lnTo>
                    <a:pt x="0" y="342366"/>
                  </a:lnTo>
                  <a:lnTo>
                    <a:pt x="3125" y="388825"/>
                  </a:lnTo>
                  <a:lnTo>
                    <a:pt x="12229" y="433383"/>
                  </a:lnTo>
                  <a:lnTo>
                    <a:pt x="26903" y="475633"/>
                  </a:lnTo>
                  <a:lnTo>
                    <a:pt x="46741" y="515168"/>
                  </a:lnTo>
                  <a:lnTo>
                    <a:pt x="71334" y="551579"/>
                  </a:lnTo>
                  <a:lnTo>
                    <a:pt x="100274" y="584458"/>
                  </a:lnTo>
                  <a:lnTo>
                    <a:pt x="133153" y="613398"/>
                  </a:lnTo>
                  <a:lnTo>
                    <a:pt x="169564" y="637991"/>
                  </a:lnTo>
                  <a:lnTo>
                    <a:pt x="209099" y="657829"/>
                  </a:lnTo>
                  <a:lnTo>
                    <a:pt x="251349" y="672503"/>
                  </a:lnTo>
                  <a:lnTo>
                    <a:pt x="295908" y="681607"/>
                  </a:lnTo>
                  <a:lnTo>
                    <a:pt x="342366" y="684733"/>
                  </a:lnTo>
                  <a:lnTo>
                    <a:pt x="388825" y="681607"/>
                  </a:lnTo>
                  <a:lnTo>
                    <a:pt x="433384" y="672503"/>
                  </a:lnTo>
                  <a:lnTo>
                    <a:pt x="475635" y="657829"/>
                  </a:lnTo>
                  <a:lnTo>
                    <a:pt x="515171" y="637991"/>
                  </a:lnTo>
                  <a:lnTo>
                    <a:pt x="551584" y="613398"/>
                  </a:lnTo>
                  <a:lnTo>
                    <a:pt x="584465" y="584458"/>
                  </a:lnTo>
                  <a:lnTo>
                    <a:pt x="613406" y="551579"/>
                  </a:lnTo>
                  <a:lnTo>
                    <a:pt x="638000" y="515168"/>
                  </a:lnTo>
                  <a:lnTo>
                    <a:pt x="657839" y="475633"/>
                  </a:lnTo>
                  <a:lnTo>
                    <a:pt x="672515" y="433383"/>
                  </a:lnTo>
                  <a:lnTo>
                    <a:pt x="681620" y="388825"/>
                  </a:lnTo>
                  <a:lnTo>
                    <a:pt x="684745" y="342366"/>
                  </a:lnTo>
                  <a:lnTo>
                    <a:pt x="681620" y="295908"/>
                  </a:lnTo>
                  <a:lnTo>
                    <a:pt x="672515" y="251349"/>
                  </a:lnTo>
                  <a:lnTo>
                    <a:pt x="657839" y="209099"/>
                  </a:lnTo>
                  <a:lnTo>
                    <a:pt x="638000" y="169564"/>
                  </a:lnTo>
                  <a:lnTo>
                    <a:pt x="613406" y="133153"/>
                  </a:lnTo>
                  <a:lnTo>
                    <a:pt x="584465" y="100274"/>
                  </a:lnTo>
                  <a:lnTo>
                    <a:pt x="551584" y="71334"/>
                  </a:lnTo>
                  <a:lnTo>
                    <a:pt x="515171" y="46741"/>
                  </a:lnTo>
                  <a:lnTo>
                    <a:pt x="475635" y="26903"/>
                  </a:lnTo>
                  <a:lnTo>
                    <a:pt x="433384" y="12229"/>
                  </a:lnTo>
                  <a:lnTo>
                    <a:pt x="388825" y="3125"/>
                  </a:lnTo>
                  <a:lnTo>
                    <a:pt x="342366" y="0"/>
                  </a:lnTo>
                  <a:close/>
                </a:path>
              </a:pathLst>
            </a:custGeom>
            <a:solidFill>
              <a:srgbClr val="E14E2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BEE75F1E-85FD-C6F7-A1A4-1235B200D14D}"/>
                </a:ext>
              </a:extLst>
            </p:cNvPr>
            <p:cNvSpPr/>
            <p:nvPr/>
          </p:nvSpPr>
          <p:spPr>
            <a:xfrm>
              <a:off x="10836935" y="369912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5">
                  <a:moveTo>
                    <a:pt x="342366" y="0"/>
                  </a:moveTo>
                  <a:lnTo>
                    <a:pt x="295908" y="3125"/>
                  </a:lnTo>
                  <a:lnTo>
                    <a:pt x="251349" y="12230"/>
                  </a:lnTo>
                  <a:lnTo>
                    <a:pt x="209099" y="26905"/>
                  </a:lnTo>
                  <a:lnTo>
                    <a:pt x="169564" y="46744"/>
                  </a:lnTo>
                  <a:lnTo>
                    <a:pt x="133153" y="71339"/>
                  </a:lnTo>
                  <a:lnTo>
                    <a:pt x="100274" y="100280"/>
                  </a:lnTo>
                  <a:lnTo>
                    <a:pt x="71334" y="133161"/>
                  </a:lnTo>
                  <a:lnTo>
                    <a:pt x="46741" y="169574"/>
                  </a:lnTo>
                  <a:lnTo>
                    <a:pt x="26903" y="209110"/>
                  </a:lnTo>
                  <a:lnTo>
                    <a:pt x="12229" y="251361"/>
                  </a:lnTo>
                  <a:lnTo>
                    <a:pt x="3125" y="295920"/>
                  </a:lnTo>
                  <a:lnTo>
                    <a:pt x="0" y="342379"/>
                  </a:lnTo>
                  <a:lnTo>
                    <a:pt x="3125" y="388837"/>
                  </a:lnTo>
                  <a:lnTo>
                    <a:pt x="12229" y="433396"/>
                  </a:lnTo>
                  <a:lnTo>
                    <a:pt x="26903" y="475646"/>
                  </a:lnTo>
                  <a:lnTo>
                    <a:pt x="46741" y="515181"/>
                  </a:lnTo>
                  <a:lnTo>
                    <a:pt x="71334" y="551592"/>
                  </a:lnTo>
                  <a:lnTo>
                    <a:pt x="100274" y="584471"/>
                  </a:lnTo>
                  <a:lnTo>
                    <a:pt x="133153" y="613411"/>
                  </a:lnTo>
                  <a:lnTo>
                    <a:pt x="169564" y="638004"/>
                  </a:lnTo>
                  <a:lnTo>
                    <a:pt x="209099" y="657841"/>
                  </a:lnTo>
                  <a:lnTo>
                    <a:pt x="251349" y="672516"/>
                  </a:lnTo>
                  <a:lnTo>
                    <a:pt x="295908" y="681620"/>
                  </a:lnTo>
                  <a:lnTo>
                    <a:pt x="342366" y="684745"/>
                  </a:lnTo>
                  <a:lnTo>
                    <a:pt x="388825" y="681620"/>
                  </a:lnTo>
                  <a:lnTo>
                    <a:pt x="433384" y="672516"/>
                  </a:lnTo>
                  <a:lnTo>
                    <a:pt x="475635" y="657841"/>
                  </a:lnTo>
                  <a:lnTo>
                    <a:pt x="515171" y="638004"/>
                  </a:lnTo>
                  <a:lnTo>
                    <a:pt x="551584" y="613411"/>
                  </a:lnTo>
                  <a:lnTo>
                    <a:pt x="584465" y="584471"/>
                  </a:lnTo>
                  <a:lnTo>
                    <a:pt x="613406" y="551592"/>
                  </a:lnTo>
                  <a:lnTo>
                    <a:pt x="638000" y="515181"/>
                  </a:lnTo>
                  <a:lnTo>
                    <a:pt x="657839" y="475646"/>
                  </a:lnTo>
                  <a:lnTo>
                    <a:pt x="672515" y="433396"/>
                  </a:lnTo>
                  <a:lnTo>
                    <a:pt x="681620" y="388837"/>
                  </a:lnTo>
                  <a:lnTo>
                    <a:pt x="684745" y="342379"/>
                  </a:lnTo>
                  <a:lnTo>
                    <a:pt x="681620" y="295920"/>
                  </a:lnTo>
                  <a:lnTo>
                    <a:pt x="672515" y="251361"/>
                  </a:lnTo>
                  <a:lnTo>
                    <a:pt x="657839" y="209110"/>
                  </a:lnTo>
                  <a:lnTo>
                    <a:pt x="638000" y="169574"/>
                  </a:lnTo>
                  <a:lnTo>
                    <a:pt x="613406" y="133161"/>
                  </a:lnTo>
                  <a:lnTo>
                    <a:pt x="584465" y="100280"/>
                  </a:lnTo>
                  <a:lnTo>
                    <a:pt x="551584" y="71339"/>
                  </a:lnTo>
                  <a:lnTo>
                    <a:pt x="515171" y="46744"/>
                  </a:lnTo>
                  <a:lnTo>
                    <a:pt x="475635" y="26905"/>
                  </a:lnTo>
                  <a:lnTo>
                    <a:pt x="433384" y="12230"/>
                  </a:lnTo>
                  <a:lnTo>
                    <a:pt x="388825" y="3125"/>
                  </a:lnTo>
                  <a:lnTo>
                    <a:pt x="342366" y="0"/>
                  </a:lnTo>
                  <a:close/>
                </a:path>
              </a:pathLst>
            </a:custGeom>
            <a:solidFill>
              <a:srgbClr val="6DC3E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94474735-D650-B18F-6A2C-7CB7A1EA6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40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98"/>
            <a:ext cx="12182348" cy="683363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54950" y="1536330"/>
            <a:ext cx="3822700" cy="34925"/>
          </a:xfrm>
          <a:custGeom>
            <a:avLst/>
            <a:gdLst/>
            <a:ahLst/>
            <a:cxnLst/>
            <a:rect l="l" t="t" r="r" b="b"/>
            <a:pathLst>
              <a:path w="3822700" h="34925">
                <a:moveTo>
                  <a:pt x="3822700" y="0"/>
                </a:moveTo>
                <a:lnTo>
                  <a:pt x="0" y="0"/>
                </a:lnTo>
                <a:lnTo>
                  <a:pt x="0" y="34367"/>
                </a:lnTo>
                <a:lnTo>
                  <a:pt x="3822700" y="34367"/>
                </a:lnTo>
                <a:lnTo>
                  <a:pt x="3822700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7836" y="794237"/>
            <a:ext cx="6558764" cy="5501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ES" sz="3500" spc="185" dirty="0"/>
              <a:t>Países que integran la RTA</a:t>
            </a:r>
            <a:endParaRPr sz="3500" dirty="0"/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588287" y="2056947"/>
            <a:ext cx="11025943" cy="31902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8900"/>
              </a:lnSpc>
              <a:spcBef>
                <a:spcPts val="100"/>
              </a:spcBef>
            </a:pPr>
            <a:r>
              <a:rPr lang="es-ES" sz="35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45 integrantes en total:</a:t>
            </a:r>
          </a:p>
          <a:p>
            <a:pPr marL="12700" marR="5080" algn="ctr">
              <a:lnSpc>
                <a:spcPct val="108900"/>
              </a:lnSpc>
              <a:spcBef>
                <a:spcPts val="100"/>
              </a:spcBef>
            </a:pPr>
            <a:endParaRPr lang="es-ES" sz="3200" spc="-10" dirty="0">
              <a:latin typeface="Palatino Linotype" panose="02040502050505030304" pitchFamily="18" charset="0"/>
            </a:endParaRPr>
          </a:p>
          <a:p>
            <a:pPr marL="355600" marR="5080" indent="-342900" algn="ctr">
              <a:lnSpc>
                <a:spcPct val="108900"/>
              </a:lnSpc>
              <a:spcBef>
                <a:spcPts val="100"/>
              </a:spcBef>
              <a:buClr>
                <a:srgbClr val="FF0000"/>
              </a:buClr>
              <a:buFont typeface="Palatino Linotype" panose="02040502050505030304" pitchFamily="18" charset="0"/>
              <a:buChar char="•"/>
            </a:pPr>
            <a:r>
              <a:rPr lang="es-ES" sz="3000" spc="-10" dirty="0">
                <a:latin typeface="Palatino Linotype" panose="02040502050505030304" pitchFamily="18" charset="0"/>
              </a:rPr>
              <a:t>35 miembros plenos </a:t>
            </a:r>
          </a:p>
          <a:p>
            <a:pPr marL="355600" marR="5080" indent="-342900" algn="ctr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  <a:buFont typeface="Palatino Linotype" panose="02040502050505030304" pitchFamily="18" charset="0"/>
              <a:buChar char="•"/>
            </a:pPr>
            <a:r>
              <a:rPr lang="es-ES" sz="3000" spc="-10" dirty="0">
                <a:latin typeface="Palatino Linotype" panose="02040502050505030304" pitchFamily="18" charset="0"/>
              </a:rPr>
              <a:t>18 países iberoamericanos</a:t>
            </a:r>
          </a:p>
          <a:p>
            <a:pPr marL="355600" marR="5080" indent="-342900" algn="ctr">
              <a:lnSpc>
                <a:spcPct val="108900"/>
              </a:lnSpc>
              <a:spcBef>
                <a:spcPts val="100"/>
              </a:spcBef>
              <a:buClr>
                <a:srgbClr val="00B050"/>
              </a:buClr>
              <a:buFont typeface="Palatino Linotype" panose="02040502050505030304" pitchFamily="18" charset="0"/>
              <a:buChar char="•"/>
            </a:pPr>
            <a:r>
              <a:rPr lang="es-ES" sz="3000" spc="-10" dirty="0">
                <a:latin typeface="Palatino Linotype" panose="02040502050505030304" pitchFamily="18" charset="0"/>
              </a:rPr>
              <a:t>9 miembros adherentes</a:t>
            </a:r>
          </a:p>
          <a:p>
            <a:pPr marL="355600" marR="5080" indent="-342900" algn="ctr">
              <a:lnSpc>
                <a:spcPct val="108900"/>
              </a:lnSpc>
              <a:spcBef>
                <a:spcPts val="100"/>
              </a:spcBef>
              <a:buClr>
                <a:srgbClr val="0817A8"/>
              </a:buClr>
              <a:buFont typeface="Palatino Linotype" panose="02040502050505030304" pitchFamily="18" charset="0"/>
              <a:buChar char="•"/>
            </a:pPr>
            <a:r>
              <a:rPr lang="es-ES" sz="3000" spc="-10" dirty="0">
                <a:latin typeface="Palatino Linotype" panose="02040502050505030304" pitchFamily="18" charset="0"/>
              </a:rPr>
              <a:t>1 observador</a:t>
            </a:r>
            <a:endParaRPr sz="3000" spc="-10" dirty="0">
              <a:latin typeface="Palatino Linotype" panose="02040502050505030304" pitchFamily="18" charset="0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4754664"/>
            <a:ext cx="1355090" cy="2080260"/>
            <a:chOff x="0" y="4754664"/>
            <a:chExt cx="1355090" cy="2080260"/>
          </a:xfrm>
        </p:grpSpPr>
        <p:sp>
          <p:nvSpPr>
            <p:cNvPr id="9" name="object 9"/>
            <p:cNvSpPr/>
            <p:nvPr/>
          </p:nvSpPr>
          <p:spPr>
            <a:xfrm>
              <a:off x="0" y="6173942"/>
              <a:ext cx="685165" cy="660400"/>
            </a:xfrm>
            <a:custGeom>
              <a:avLst/>
              <a:gdLst/>
              <a:ahLst/>
              <a:cxnLst/>
              <a:rect l="l" t="t" r="r" b="b"/>
              <a:pathLst>
                <a:path w="685165" h="660400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29"/>
                  </a:lnTo>
                  <a:lnTo>
                    <a:pt x="209103" y="26904"/>
                  </a:lnTo>
                  <a:lnTo>
                    <a:pt x="169568" y="46742"/>
                  </a:lnTo>
                  <a:lnTo>
                    <a:pt x="133156" y="71336"/>
                  </a:lnTo>
                  <a:lnTo>
                    <a:pt x="100276" y="100276"/>
                  </a:lnTo>
                  <a:lnTo>
                    <a:pt x="71336" y="133156"/>
                  </a:lnTo>
                  <a:lnTo>
                    <a:pt x="46742" y="169567"/>
                  </a:lnTo>
                  <a:lnTo>
                    <a:pt x="26904" y="209102"/>
                  </a:lnTo>
                  <a:lnTo>
                    <a:pt x="12229" y="251352"/>
                  </a:lnTo>
                  <a:lnTo>
                    <a:pt x="3125" y="295911"/>
                  </a:lnTo>
                  <a:lnTo>
                    <a:pt x="0" y="342369"/>
                  </a:lnTo>
                  <a:lnTo>
                    <a:pt x="3125" y="388827"/>
                  </a:lnTo>
                  <a:lnTo>
                    <a:pt x="12229" y="433385"/>
                  </a:lnTo>
                  <a:lnTo>
                    <a:pt x="26904" y="475636"/>
                  </a:lnTo>
                  <a:lnTo>
                    <a:pt x="46742" y="515171"/>
                  </a:lnTo>
                  <a:lnTo>
                    <a:pt x="71336" y="551582"/>
                  </a:lnTo>
                  <a:lnTo>
                    <a:pt x="100276" y="584462"/>
                  </a:lnTo>
                  <a:lnTo>
                    <a:pt x="133156" y="613403"/>
                  </a:lnTo>
                  <a:lnTo>
                    <a:pt x="169568" y="637996"/>
                  </a:lnTo>
                  <a:lnTo>
                    <a:pt x="209103" y="657834"/>
                  </a:lnTo>
                  <a:lnTo>
                    <a:pt x="216453" y="660387"/>
                  </a:lnTo>
                  <a:lnTo>
                    <a:pt x="468287" y="660387"/>
                  </a:lnTo>
                  <a:lnTo>
                    <a:pt x="515172" y="637996"/>
                  </a:lnTo>
                  <a:lnTo>
                    <a:pt x="551584" y="613403"/>
                  </a:lnTo>
                  <a:lnTo>
                    <a:pt x="584464" y="584462"/>
                  </a:lnTo>
                  <a:lnTo>
                    <a:pt x="613404" y="551582"/>
                  </a:lnTo>
                  <a:lnTo>
                    <a:pt x="637997" y="515171"/>
                  </a:lnTo>
                  <a:lnTo>
                    <a:pt x="657836" y="475636"/>
                  </a:lnTo>
                  <a:lnTo>
                    <a:pt x="672511" y="433385"/>
                  </a:lnTo>
                  <a:lnTo>
                    <a:pt x="681615" y="388827"/>
                  </a:lnTo>
                  <a:lnTo>
                    <a:pt x="684740" y="342369"/>
                  </a:lnTo>
                  <a:lnTo>
                    <a:pt x="681615" y="295911"/>
                  </a:lnTo>
                  <a:lnTo>
                    <a:pt x="672511" y="251352"/>
                  </a:lnTo>
                  <a:lnTo>
                    <a:pt x="657836" y="209102"/>
                  </a:lnTo>
                  <a:lnTo>
                    <a:pt x="637997" y="169567"/>
                  </a:lnTo>
                  <a:lnTo>
                    <a:pt x="613404" y="133156"/>
                  </a:lnTo>
                  <a:lnTo>
                    <a:pt x="584464" y="100276"/>
                  </a:lnTo>
                  <a:lnTo>
                    <a:pt x="551584" y="71336"/>
                  </a:lnTo>
                  <a:lnTo>
                    <a:pt x="515172" y="46742"/>
                  </a:lnTo>
                  <a:lnTo>
                    <a:pt x="475637" y="26904"/>
                  </a:lnTo>
                  <a:lnTo>
                    <a:pt x="433387" y="12229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00984D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4754664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29"/>
                  </a:lnTo>
                  <a:lnTo>
                    <a:pt x="209103" y="26903"/>
                  </a:lnTo>
                  <a:lnTo>
                    <a:pt x="169568" y="46741"/>
                  </a:lnTo>
                  <a:lnTo>
                    <a:pt x="133156" y="71334"/>
                  </a:lnTo>
                  <a:lnTo>
                    <a:pt x="100276" y="100274"/>
                  </a:lnTo>
                  <a:lnTo>
                    <a:pt x="71336" y="133153"/>
                  </a:lnTo>
                  <a:lnTo>
                    <a:pt x="46742" y="169564"/>
                  </a:lnTo>
                  <a:lnTo>
                    <a:pt x="26904" y="209099"/>
                  </a:lnTo>
                  <a:lnTo>
                    <a:pt x="12229" y="251349"/>
                  </a:lnTo>
                  <a:lnTo>
                    <a:pt x="3125" y="295908"/>
                  </a:lnTo>
                  <a:lnTo>
                    <a:pt x="0" y="342366"/>
                  </a:lnTo>
                  <a:lnTo>
                    <a:pt x="3125" y="388825"/>
                  </a:lnTo>
                  <a:lnTo>
                    <a:pt x="12229" y="433383"/>
                  </a:lnTo>
                  <a:lnTo>
                    <a:pt x="26904" y="475633"/>
                  </a:lnTo>
                  <a:lnTo>
                    <a:pt x="46742" y="515168"/>
                  </a:lnTo>
                  <a:lnTo>
                    <a:pt x="71336" y="551579"/>
                  </a:lnTo>
                  <a:lnTo>
                    <a:pt x="100276" y="584458"/>
                  </a:lnTo>
                  <a:lnTo>
                    <a:pt x="133156" y="613398"/>
                  </a:lnTo>
                  <a:lnTo>
                    <a:pt x="169568" y="637991"/>
                  </a:lnTo>
                  <a:lnTo>
                    <a:pt x="209103" y="657829"/>
                  </a:lnTo>
                  <a:lnTo>
                    <a:pt x="251353" y="672503"/>
                  </a:lnTo>
                  <a:lnTo>
                    <a:pt x="295912" y="681607"/>
                  </a:lnTo>
                  <a:lnTo>
                    <a:pt x="342370" y="684733"/>
                  </a:lnTo>
                  <a:lnTo>
                    <a:pt x="388828" y="681607"/>
                  </a:lnTo>
                  <a:lnTo>
                    <a:pt x="433387" y="672503"/>
                  </a:lnTo>
                  <a:lnTo>
                    <a:pt x="475637" y="657829"/>
                  </a:lnTo>
                  <a:lnTo>
                    <a:pt x="515172" y="637991"/>
                  </a:lnTo>
                  <a:lnTo>
                    <a:pt x="551584" y="613398"/>
                  </a:lnTo>
                  <a:lnTo>
                    <a:pt x="584464" y="584458"/>
                  </a:lnTo>
                  <a:lnTo>
                    <a:pt x="613404" y="551579"/>
                  </a:lnTo>
                  <a:lnTo>
                    <a:pt x="637997" y="515168"/>
                  </a:lnTo>
                  <a:lnTo>
                    <a:pt x="657836" y="475633"/>
                  </a:lnTo>
                  <a:lnTo>
                    <a:pt x="672511" y="433383"/>
                  </a:lnTo>
                  <a:lnTo>
                    <a:pt x="681615" y="388825"/>
                  </a:lnTo>
                  <a:lnTo>
                    <a:pt x="684740" y="342366"/>
                  </a:lnTo>
                  <a:lnTo>
                    <a:pt x="681615" y="295908"/>
                  </a:lnTo>
                  <a:lnTo>
                    <a:pt x="672511" y="251349"/>
                  </a:lnTo>
                  <a:lnTo>
                    <a:pt x="657836" y="209099"/>
                  </a:lnTo>
                  <a:lnTo>
                    <a:pt x="637997" y="169564"/>
                  </a:lnTo>
                  <a:lnTo>
                    <a:pt x="613404" y="133153"/>
                  </a:lnTo>
                  <a:lnTo>
                    <a:pt x="584464" y="100274"/>
                  </a:lnTo>
                  <a:lnTo>
                    <a:pt x="551584" y="71334"/>
                  </a:lnTo>
                  <a:lnTo>
                    <a:pt x="515172" y="46741"/>
                  </a:lnTo>
                  <a:lnTo>
                    <a:pt x="475637" y="26903"/>
                  </a:lnTo>
                  <a:lnTo>
                    <a:pt x="433387" y="12229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F1A923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464301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29"/>
                  </a:lnTo>
                  <a:lnTo>
                    <a:pt x="209103" y="26904"/>
                  </a:lnTo>
                  <a:lnTo>
                    <a:pt x="169568" y="46742"/>
                  </a:lnTo>
                  <a:lnTo>
                    <a:pt x="133156" y="71336"/>
                  </a:lnTo>
                  <a:lnTo>
                    <a:pt x="100276" y="100276"/>
                  </a:lnTo>
                  <a:lnTo>
                    <a:pt x="71336" y="133156"/>
                  </a:lnTo>
                  <a:lnTo>
                    <a:pt x="46742" y="169568"/>
                  </a:lnTo>
                  <a:lnTo>
                    <a:pt x="26904" y="209103"/>
                  </a:lnTo>
                  <a:lnTo>
                    <a:pt x="12229" y="251353"/>
                  </a:lnTo>
                  <a:lnTo>
                    <a:pt x="3125" y="295912"/>
                  </a:lnTo>
                  <a:lnTo>
                    <a:pt x="0" y="342370"/>
                  </a:lnTo>
                  <a:lnTo>
                    <a:pt x="3125" y="388828"/>
                  </a:lnTo>
                  <a:lnTo>
                    <a:pt x="12229" y="433387"/>
                  </a:lnTo>
                  <a:lnTo>
                    <a:pt x="26904" y="475637"/>
                  </a:lnTo>
                  <a:lnTo>
                    <a:pt x="46742" y="515172"/>
                  </a:lnTo>
                  <a:lnTo>
                    <a:pt x="71336" y="551584"/>
                  </a:lnTo>
                  <a:lnTo>
                    <a:pt x="100276" y="584464"/>
                  </a:lnTo>
                  <a:lnTo>
                    <a:pt x="133156" y="613404"/>
                  </a:lnTo>
                  <a:lnTo>
                    <a:pt x="169568" y="637997"/>
                  </a:lnTo>
                  <a:lnTo>
                    <a:pt x="209103" y="657836"/>
                  </a:lnTo>
                  <a:lnTo>
                    <a:pt x="251353" y="672511"/>
                  </a:lnTo>
                  <a:lnTo>
                    <a:pt x="295912" y="681615"/>
                  </a:lnTo>
                  <a:lnTo>
                    <a:pt x="342370" y="684740"/>
                  </a:lnTo>
                  <a:lnTo>
                    <a:pt x="388828" y="681615"/>
                  </a:lnTo>
                  <a:lnTo>
                    <a:pt x="433387" y="672511"/>
                  </a:lnTo>
                  <a:lnTo>
                    <a:pt x="475637" y="657836"/>
                  </a:lnTo>
                  <a:lnTo>
                    <a:pt x="515172" y="637997"/>
                  </a:lnTo>
                  <a:lnTo>
                    <a:pt x="551584" y="613404"/>
                  </a:lnTo>
                  <a:lnTo>
                    <a:pt x="584464" y="584464"/>
                  </a:lnTo>
                  <a:lnTo>
                    <a:pt x="613404" y="551584"/>
                  </a:lnTo>
                  <a:lnTo>
                    <a:pt x="637997" y="515172"/>
                  </a:lnTo>
                  <a:lnTo>
                    <a:pt x="657836" y="475637"/>
                  </a:lnTo>
                  <a:lnTo>
                    <a:pt x="672511" y="433387"/>
                  </a:lnTo>
                  <a:lnTo>
                    <a:pt x="681615" y="388828"/>
                  </a:lnTo>
                  <a:lnTo>
                    <a:pt x="684740" y="342370"/>
                  </a:lnTo>
                  <a:lnTo>
                    <a:pt x="681615" y="295912"/>
                  </a:lnTo>
                  <a:lnTo>
                    <a:pt x="672511" y="251353"/>
                  </a:lnTo>
                  <a:lnTo>
                    <a:pt x="657836" y="209103"/>
                  </a:lnTo>
                  <a:lnTo>
                    <a:pt x="637997" y="169568"/>
                  </a:lnTo>
                  <a:lnTo>
                    <a:pt x="613404" y="133156"/>
                  </a:lnTo>
                  <a:lnTo>
                    <a:pt x="584464" y="100276"/>
                  </a:lnTo>
                  <a:lnTo>
                    <a:pt x="551584" y="71336"/>
                  </a:lnTo>
                  <a:lnTo>
                    <a:pt x="515172" y="46742"/>
                  </a:lnTo>
                  <a:lnTo>
                    <a:pt x="475637" y="26904"/>
                  </a:lnTo>
                  <a:lnTo>
                    <a:pt x="433387" y="12229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004281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0323" y="5095062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30"/>
                  </a:lnTo>
                  <a:lnTo>
                    <a:pt x="209103" y="26905"/>
                  </a:lnTo>
                  <a:lnTo>
                    <a:pt x="169568" y="46744"/>
                  </a:lnTo>
                  <a:lnTo>
                    <a:pt x="133156" y="71339"/>
                  </a:lnTo>
                  <a:lnTo>
                    <a:pt x="100276" y="100280"/>
                  </a:lnTo>
                  <a:lnTo>
                    <a:pt x="71336" y="133161"/>
                  </a:lnTo>
                  <a:lnTo>
                    <a:pt x="46742" y="169574"/>
                  </a:lnTo>
                  <a:lnTo>
                    <a:pt x="26904" y="209110"/>
                  </a:lnTo>
                  <a:lnTo>
                    <a:pt x="12229" y="251361"/>
                  </a:lnTo>
                  <a:lnTo>
                    <a:pt x="3125" y="295920"/>
                  </a:lnTo>
                  <a:lnTo>
                    <a:pt x="0" y="342379"/>
                  </a:lnTo>
                  <a:lnTo>
                    <a:pt x="3125" y="388836"/>
                  </a:lnTo>
                  <a:lnTo>
                    <a:pt x="12229" y="433393"/>
                  </a:lnTo>
                  <a:lnTo>
                    <a:pt x="26904" y="475643"/>
                  </a:lnTo>
                  <a:lnTo>
                    <a:pt x="46742" y="515177"/>
                  </a:lnTo>
                  <a:lnTo>
                    <a:pt x="71336" y="551588"/>
                  </a:lnTo>
                  <a:lnTo>
                    <a:pt x="100276" y="584468"/>
                  </a:lnTo>
                  <a:lnTo>
                    <a:pt x="133156" y="613408"/>
                  </a:lnTo>
                  <a:lnTo>
                    <a:pt x="169568" y="638001"/>
                  </a:lnTo>
                  <a:lnTo>
                    <a:pt x="209103" y="657839"/>
                  </a:lnTo>
                  <a:lnTo>
                    <a:pt x="251353" y="672515"/>
                  </a:lnTo>
                  <a:lnTo>
                    <a:pt x="295912" y="681619"/>
                  </a:lnTo>
                  <a:lnTo>
                    <a:pt x="342370" y="684744"/>
                  </a:lnTo>
                  <a:lnTo>
                    <a:pt x="388828" y="681619"/>
                  </a:lnTo>
                  <a:lnTo>
                    <a:pt x="433387" y="672515"/>
                  </a:lnTo>
                  <a:lnTo>
                    <a:pt x="475637" y="657839"/>
                  </a:lnTo>
                  <a:lnTo>
                    <a:pt x="515172" y="638001"/>
                  </a:lnTo>
                  <a:lnTo>
                    <a:pt x="551584" y="613408"/>
                  </a:lnTo>
                  <a:lnTo>
                    <a:pt x="584464" y="584468"/>
                  </a:lnTo>
                  <a:lnTo>
                    <a:pt x="613404" y="551588"/>
                  </a:lnTo>
                  <a:lnTo>
                    <a:pt x="637997" y="515177"/>
                  </a:lnTo>
                  <a:lnTo>
                    <a:pt x="657836" y="475643"/>
                  </a:lnTo>
                  <a:lnTo>
                    <a:pt x="672511" y="433393"/>
                  </a:lnTo>
                  <a:lnTo>
                    <a:pt x="681615" y="388836"/>
                  </a:lnTo>
                  <a:lnTo>
                    <a:pt x="684740" y="342379"/>
                  </a:lnTo>
                  <a:lnTo>
                    <a:pt x="681615" y="295920"/>
                  </a:lnTo>
                  <a:lnTo>
                    <a:pt x="672511" y="251361"/>
                  </a:lnTo>
                  <a:lnTo>
                    <a:pt x="657836" y="209110"/>
                  </a:lnTo>
                  <a:lnTo>
                    <a:pt x="637997" y="169574"/>
                  </a:lnTo>
                  <a:lnTo>
                    <a:pt x="613404" y="133161"/>
                  </a:lnTo>
                  <a:lnTo>
                    <a:pt x="584464" y="100280"/>
                  </a:lnTo>
                  <a:lnTo>
                    <a:pt x="551584" y="71339"/>
                  </a:lnTo>
                  <a:lnTo>
                    <a:pt x="515172" y="46744"/>
                  </a:lnTo>
                  <a:lnTo>
                    <a:pt x="475637" y="26905"/>
                  </a:lnTo>
                  <a:lnTo>
                    <a:pt x="433387" y="12230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E14E2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70323" y="5804706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29"/>
                  </a:lnTo>
                  <a:lnTo>
                    <a:pt x="209103" y="26904"/>
                  </a:lnTo>
                  <a:lnTo>
                    <a:pt x="169568" y="46742"/>
                  </a:lnTo>
                  <a:lnTo>
                    <a:pt x="133156" y="71336"/>
                  </a:lnTo>
                  <a:lnTo>
                    <a:pt x="100276" y="100276"/>
                  </a:lnTo>
                  <a:lnTo>
                    <a:pt x="71336" y="133156"/>
                  </a:lnTo>
                  <a:lnTo>
                    <a:pt x="46742" y="169568"/>
                  </a:lnTo>
                  <a:lnTo>
                    <a:pt x="26904" y="209103"/>
                  </a:lnTo>
                  <a:lnTo>
                    <a:pt x="12229" y="251353"/>
                  </a:lnTo>
                  <a:lnTo>
                    <a:pt x="3125" y="295912"/>
                  </a:lnTo>
                  <a:lnTo>
                    <a:pt x="0" y="342370"/>
                  </a:lnTo>
                  <a:lnTo>
                    <a:pt x="3125" y="388828"/>
                  </a:lnTo>
                  <a:lnTo>
                    <a:pt x="12229" y="433386"/>
                  </a:lnTo>
                  <a:lnTo>
                    <a:pt x="26904" y="475636"/>
                  </a:lnTo>
                  <a:lnTo>
                    <a:pt x="46742" y="515171"/>
                  </a:lnTo>
                  <a:lnTo>
                    <a:pt x="71336" y="551583"/>
                  </a:lnTo>
                  <a:lnTo>
                    <a:pt x="100276" y="584462"/>
                  </a:lnTo>
                  <a:lnTo>
                    <a:pt x="133156" y="613403"/>
                  </a:lnTo>
                  <a:lnTo>
                    <a:pt x="169568" y="637996"/>
                  </a:lnTo>
                  <a:lnTo>
                    <a:pt x="209103" y="657834"/>
                  </a:lnTo>
                  <a:lnTo>
                    <a:pt x="251353" y="672509"/>
                  </a:lnTo>
                  <a:lnTo>
                    <a:pt x="295912" y="681614"/>
                  </a:lnTo>
                  <a:lnTo>
                    <a:pt x="342370" y="684739"/>
                  </a:lnTo>
                  <a:lnTo>
                    <a:pt x="388828" y="681614"/>
                  </a:lnTo>
                  <a:lnTo>
                    <a:pt x="433387" y="672509"/>
                  </a:lnTo>
                  <a:lnTo>
                    <a:pt x="475637" y="657834"/>
                  </a:lnTo>
                  <a:lnTo>
                    <a:pt x="515172" y="637996"/>
                  </a:lnTo>
                  <a:lnTo>
                    <a:pt x="551584" y="613403"/>
                  </a:lnTo>
                  <a:lnTo>
                    <a:pt x="584464" y="584462"/>
                  </a:lnTo>
                  <a:lnTo>
                    <a:pt x="613404" y="551583"/>
                  </a:lnTo>
                  <a:lnTo>
                    <a:pt x="637997" y="515171"/>
                  </a:lnTo>
                  <a:lnTo>
                    <a:pt x="657836" y="475636"/>
                  </a:lnTo>
                  <a:lnTo>
                    <a:pt x="672511" y="433386"/>
                  </a:lnTo>
                  <a:lnTo>
                    <a:pt x="681615" y="388828"/>
                  </a:lnTo>
                  <a:lnTo>
                    <a:pt x="684740" y="342370"/>
                  </a:lnTo>
                  <a:lnTo>
                    <a:pt x="681615" y="295912"/>
                  </a:lnTo>
                  <a:lnTo>
                    <a:pt x="672511" y="251353"/>
                  </a:lnTo>
                  <a:lnTo>
                    <a:pt x="657836" y="209103"/>
                  </a:lnTo>
                  <a:lnTo>
                    <a:pt x="637997" y="169568"/>
                  </a:lnTo>
                  <a:lnTo>
                    <a:pt x="613404" y="133156"/>
                  </a:lnTo>
                  <a:lnTo>
                    <a:pt x="584464" y="100276"/>
                  </a:lnTo>
                  <a:lnTo>
                    <a:pt x="551584" y="71336"/>
                  </a:lnTo>
                  <a:lnTo>
                    <a:pt x="515172" y="46742"/>
                  </a:lnTo>
                  <a:lnTo>
                    <a:pt x="475637" y="26904"/>
                  </a:lnTo>
                  <a:lnTo>
                    <a:pt x="433387" y="12229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6DC3E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0836935" y="682"/>
            <a:ext cx="1345565" cy="2104390"/>
            <a:chOff x="10836935" y="682"/>
            <a:chExt cx="1345565" cy="2104390"/>
          </a:xfrm>
        </p:grpSpPr>
        <p:sp>
          <p:nvSpPr>
            <p:cNvPr id="15" name="object 15"/>
            <p:cNvSpPr/>
            <p:nvPr/>
          </p:nvSpPr>
          <p:spPr>
            <a:xfrm>
              <a:off x="11507254" y="682"/>
              <a:ext cx="675640" cy="685165"/>
            </a:xfrm>
            <a:custGeom>
              <a:avLst/>
              <a:gdLst/>
              <a:ahLst/>
              <a:cxnLst/>
              <a:rect l="l" t="t" r="r" b="b"/>
              <a:pathLst>
                <a:path w="675640" h="685165">
                  <a:moveTo>
                    <a:pt x="342379" y="0"/>
                  </a:moveTo>
                  <a:lnTo>
                    <a:pt x="295920" y="3129"/>
                  </a:lnTo>
                  <a:lnTo>
                    <a:pt x="251361" y="12232"/>
                  </a:lnTo>
                  <a:lnTo>
                    <a:pt x="209110" y="26907"/>
                  </a:lnTo>
                  <a:lnTo>
                    <a:pt x="169574" y="46745"/>
                  </a:lnTo>
                  <a:lnTo>
                    <a:pt x="133161" y="71338"/>
                  </a:lnTo>
                  <a:lnTo>
                    <a:pt x="100280" y="100278"/>
                  </a:lnTo>
                  <a:lnTo>
                    <a:pt x="71339" y="133157"/>
                  </a:lnTo>
                  <a:lnTo>
                    <a:pt x="46744" y="169568"/>
                  </a:lnTo>
                  <a:lnTo>
                    <a:pt x="26905" y="209103"/>
                  </a:lnTo>
                  <a:lnTo>
                    <a:pt x="12230" y="251353"/>
                  </a:lnTo>
                  <a:lnTo>
                    <a:pt x="3125" y="295911"/>
                  </a:lnTo>
                  <a:lnTo>
                    <a:pt x="0" y="342370"/>
                  </a:lnTo>
                  <a:lnTo>
                    <a:pt x="3125" y="388828"/>
                  </a:lnTo>
                  <a:lnTo>
                    <a:pt x="12230" y="433387"/>
                  </a:lnTo>
                  <a:lnTo>
                    <a:pt x="26905" y="475637"/>
                  </a:lnTo>
                  <a:lnTo>
                    <a:pt x="46744" y="515172"/>
                  </a:lnTo>
                  <a:lnTo>
                    <a:pt x="71339" y="551583"/>
                  </a:lnTo>
                  <a:lnTo>
                    <a:pt x="100280" y="584462"/>
                  </a:lnTo>
                  <a:lnTo>
                    <a:pt x="133161" y="613402"/>
                  </a:lnTo>
                  <a:lnTo>
                    <a:pt x="169574" y="637995"/>
                  </a:lnTo>
                  <a:lnTo>
                    <a:pt x="209110" y="657832"/>
                  </a:lnTo>
                  <a:lnTo>
                    <a:pt x="251361" y="672507"/>
                  </a:lnTo>
                  <a:lnTo>
                    <a:pt x="295920" y="681611"/>
                  </a:lnTo>
                  <a:lnTo>
                    <a:pt x="342379" y="684736"/>
                  </a:lnTo>
                  <a:lnTo>
                    <a:pt x="388837" y="681611"/>
                  </a:lnTo>
                  <a:lnTo>
                    <a:pt x="433396" y="672507"/>
                  </a:lnTo>
                  <a:lnTo>
                    <a:pt x="475646" y="657832"/>
                  </a:lnTo>
                  <a:lnTo>
                    <a:pt x="515181" y="637995"/>
                  </a:lnTo>
                  <a:lnTo>
                    <a:pt x="551592" y="613402"/>
                  </a:lnTo>
                  <a:lnTo>
                    <a:pt x="584471" y="584462"/>
                  </a:lnTo>
                  <a:lnTo>
                    <a:pt x="613411" y="551583"/>
                  </a:lnTo>
                  <a:lnTo>
                    <a:pt x="638004" y="515172"/>
                  </a:lnTo>
                  <a:lnTo>
                    <a:pt x="657841" y="475637"/>
                  </a:lnTo>
                  <a:lnTo>
                    <a:pt x="672516" y="433387"/>
                  </a:lnTo>
                  <a:lnTo>
                    <a:pt x="675093" y="420773"/>
                  </a:lnTo>
                  <a:lnTo>
                    <a:pt x="675093" y="263967"/>
                  </a:lnTo>
                  <a:lnTo>
                    <a:pt x="657841" y="209103"/>
                  </a:lnTo>
                  <a:lnTo>
                    <a:pt x="638004" y="169568"/>
                  </a:lnTo>
                  <a:lnTo>
                    <a:pt x="613411" y="133157"/>
                  </a:lnTo>
                  <a:lnTo>
                    <a:pt x="584471" y="100278"/>
                  </a:lnTo>
                  <a:lnTo>
                    <a:pt x="551592" y="71338"/>
                  </a:lnTo>
                  <a:lnTo>
                    <a:pt x="515181" y="46745"/>
                  </a:lnTo>
                  <a:lnTo>
                    <a:pt x="475646" y="26907"/>
                  </a:lnTo>
                  <a:lnTo>
                    <a:pt x="433396" y="12232"/>
                  </a:lnTo>
                  <a:lnTo>
                    <a:pt x="388837" y="3129"/>
                  </a:lnTo>
                  <a:lnTo>
                    <a:pt x="342379" y="0"/>
                  </a:lnTo>
                  <a:close/>
                </a:path>
              </a:pathLst>
            </a:custGeom>
            <a:solidFill>
              <a:srgbClr val="00984D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7254" y="1419961"/>
              <a:ext cx="675640" cy="685165"/>
            </a:xfrm>
            <a:custGeom>
              <a:avLst/>
              <a:gdLst/>
              <a:ahLst/>
              <a:cxnLst/>
              <a:rect l="l" t="t" r="r" b="b"/>
              <a:pathLst>
                <a:path w="675640" h="685164">
                  <a:moveTo>
                    <a:pt x="342379" y="0"/>
                  </a:moveTo>
                  <a:lnTo>
                    <a:pt x="295920" y="3125"/>
                  </a:lnTo>
                  <a:lnTo>
                    <a:pt x="251361" y="12229"/>
                  </a:lnTo>
                  <a:lnTo>
                    <a:pt x="209110" y="26903"/>
                  </a:lnTo>
                  <a:lnTo>
                    <a:pt x="169574" y="46741"/>
                  </a:lnTo>
                  <a:lnTo>
                    <a:pt x="133161" y="71334"/>
                  </a:lnTo>
                  <a:lnTo>
                    <a:pt x="100280" y="100274"/>
                  </a:lnTo>
                  <a:lnTo>
                    <a:pt x="71339" y="133153"/>
                  </a:lnTo>
                  <a:lnTo>
                    <a:pt x="46744" y="169564"/>
                  </a:lnTo>
                  <a:lnTo>
                    <a:pt x="26905" y="209099"/>
                  </a:lnTo>
                  <a:lnTo>
                    <a:pt x="12230" y="251349"/>
                  </a:lnTo>
                  <a:lnTo>
                    <a:pt x="3125" y="295908"/>
                  </a:lnTo>
                  <a:lnTo>
                    <a:pt x="0" y="342366"/>
                  </a:lnTo>
                  <a:lnTo>
                    <a:pt x="3125" y="388825"/>
                  </a:lnTo>
                  <a:lnTo>
                    <a:pt x="12230" y="433383"/>
                  </a:lnTo>
                  <a:lnTo>
                    <a:pt x="26905" y="475633"/>
                  </a:lnTo>
                  <a:lnTo>
                    <a:pt x="46744" y="515168"/>
                  </a:lnTo>
                  <a:lnTo>
                    <a:pt x="71339" y="551579"/>
                  </a:lnTo>
                  <a:lnTo>
                    <a:pt x="100280" y="584458"/>
                  </a:lnTo>
                  <a:lnTo>
                    <a:pt x="133161" y="613398"/>
                  </a:lnTo>
                  <a:lnTo>
                    <a:pt x="169574" y="637991"/>
                  </a:lnTo>
                  <a:lnTo>
                    <a:pt x="209110" y="657829"/>
                  </a:lnTo>
                  <a:lnTo>
                    <a:pt x="251361" y="672503"/>
                  </a:lnTo>
                  <a:lnTo>
                    <a:pt x="295920" y="681607"/>
                  </a:lnTo>
                  <a:lnTo>
                    <a:pt x="342379" y="684733"/>
                  </a:lnTo>
                  <a:lnTo>
                    <a:pt x="388837" y="681607"/>
                  </a:lnTo>
                  <a:lnTo>
                    <a:pt x="433396" y="672503"/>
                  </a:lnTo>
                  <a:lnTo>
                    <a:pt x="475646" y="657829"/>
                  </a:lnTo>
                  <a:lnTo>
                    <a:pt x="515181" y="637991"/>
                  </a:lnTo>
                  <a:lnTo>
                    <a:pt x="551592" y="613398"/>
                  </a:lnTo>
                  <a:lnTo>
                    <a:pt x="584471" y="584458"/>
                  </a:lnTo>
                  <a:lnTo>
                    <a:pt x="613411" y="551579"/>
                  </a:lnTo>
                  <a:lnTo>
                    <a:pt x="638004" y="515168"/>
                  </a:lnTo>
                  <a:lnTo>
                    <a:pt x="657841" y="475633"/>
                  </a:lnTo>
                  <a:lnTo>
                    <a:pt x="672516" y="433383"/>
                  </a:lnTo>
                  <a:lnTo>
                    <a:pt x="675093" y="420769"/>
                  </a:lnTo>
                  <a:lnTo>
                    <a:pt x="675093" y="263963"/>
                  </a:lnTo>
                  <a:lnTo>
                    <a:pt x="657841" y="209099"/>
                  </a:lnTo>
                  <a:lnTo>
                    <a:pt x="638004" y="169564"/>
                  </a:lnTo>
                  <a:lnTo>
                    <a:pt x="613411" y="133153"/>
                  </a:lnTo>
                  <a:lnTo>
                    <a:pt x="584471" y="100274"/>
                  </a:lnTo>
                  <a:lnTo>
                    <a:pt x="551592" y="71334"/>
                  </a:lnTo>
                  <a:lnTo>
                    <a:pt x="515181" y="46741"/>
                  </a:lnTo>
                  <a:lnTo>
                    <a:pt x="475646" y="26903"/>
                  </a:lnTo>
                  <a:lnTo>
                    <a:pt x="433396" y="12229"/>
                  </a:lnTo>
                  <a:lnTo>
                    <a:pt x="388837" y="3125"/>
                  </a:lnTo>
                  <a:lnTo>
                    <a:pt x="342379" y="0"/>
                  </a:lnTo>
                  <a:close/>
                </a:path>
              </a:pathLst>
            </a:custGeom>
            <a:solidFill>
              <a:srgbClr val="F1A923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507254" y="710323"/>
              <a:ext cx="675640" cy="685165"/>
            </a:xfrm>
            <a:custGeom>
              <a:avLst/>
              <a:gdLst/>
              <a:ahLst/>
              <a:cxnLst/>
              <a:rect l="l" t="t" r="r" b="b"/>
              <a:pathLst>
                <a:path w="675640" h="685165">
                  <a:moveTo>
                    <a:pt x="342379" y="0"/>
                  </a:moveTo>
                  <a:lnTo>
                    <a:pt x="295920" y="3125"/>
                  </a:lnTo>
                  <a:lnTo>
                    <a:pt x="251361" y="12229"/>
                  </a:lnTo>
                  <a:lnTo>
                    <a:pt x="209110" y="26903"/>
                  </a:lnTo>
                  <a:lnTo>
                    <a:pt x="169574" y="46741"/>
                  </a:lnTo>
                  <a:lnTo>
                    <a:pt x="133161" y="71334"/>
                  </a:lnTo>
                  <a:lnTo>
                    <a:pt x="100280" y="100274"/>
                  </a:lnTo>
                  <a:lnTo>
                    <a:pt x="71339" y="133153"/>
                  </a:lnTo>
                  <a:lnTo>
                    <a:pt x="46744" y="169564"/>
                  </a:lnTo>
                  <a:lnTo>
                    <a:pt x="26905" y="209099"/>
                  </a:lnTo>
                  <a:lnTo>
                    <a:pt x="12230" y="251349"/>
                  </a:lnTo>
                  <a:lnTo>
                    <a:pt x="3125" y="295908"/>
                  </a:lnTo>
                  <a:lnTo>
                    <a:pt x="0" y="342366"/>
                  </a:lnTo>
                  <a:lnTo>
                    <a:pt x="3125" y="388825"/>
                  </a:lnTo>
                  <a:lnTo>
                    <a:pt x="12230" y="433383"/>
                  </a:lnTo>
                  <a:lnTo>
                    <a:pt x="26905" y="475633"/>
                  </a:lnTo>
                  <a:lnTo>
                    <a:pt x="46744" y="515168"/>
                  </a:lnTo>
                  <a:lnTo>
                    <a:pt x="71339" y="551579"/>
                  </a:lnTo>
                  <a:lnTo>
                    <a:pt x="100280" y="584458"/>
                  </a:lnTo>
                  <a:lnTo>
                    <a:pt x="133161" y="613398"/>
                  </a:lnTo>
                  <a:lnTo>
                    <a:pt x="169574" y="637991"/>
                  </a:lnTo>
                  <a:lnTo>
                    <a:pt x="209110" y="657829"/>
                  </a:lnTo>
                  <a:lnTo>
                    <a:pt x="251361" y="672503"/>
                  </a:lnTo>
                  <a:lnTo>
                    <a:pt x="295920" y="681607"/>
                  </a:lnTo>
                  <a:lnTo>
                    <a:pt x="342379" y="684733"/>
                  </a:lnTo>
                  <a:lnTo>
                    <a:pt x="388837" y="681607"/>
                  </a:lnTo>
                  <a:lnTo>
                    <a:pt x="433396" y="672503"/>
                  </a:lnTo>
                  <a:lnTo>
                    <a:pt x="475646" y="657829"/>
                  </a:lnTo>
                  <a:lnTo>
                    <a:pt x="515181" y="637991"/>
                  </a:lnTo>
                  <a:lnTo>
                    <a:pt x="551592" y="613398"/>
                  </a:lnTo>
                  <a:lnTo>
                    <a:pt x="584471" y="584458"/>
                  </a:lnTo>
                  <a:lnTo>
                    <a:pt x="613411" y="551579"/>
                  </a:lnTo>
                  <a:lnTo>
                    <a:pt x="638004" y="515168"/>
                  </a:lnTo>
                  <a:lnTo>
                    <a:pt x="657841" y="475633"/>
                  </a:lnTo>
                  <a:lnTo>
                    <a:pt x="672516" y="433383"/>
                  </a:lnTo>
                  <a:lnTo>
                    <a:pt x="675093" y="420769"/>
                  </a:lnTo>
                  <a:lnTo>
                    <a:pt x="675093" y="263963"/>
                  </a:lnTo>
                  <a:lnTo>
                    <a:pt x="657841" y="209099"/>
                  </a:lnTo>
                  <a:lnTo>
                    <a:pt x="638004" y="169564"/>
                  </a:lnTo>
                  <a:lnTo>
                    <a:pt x="613411" y="133153"/>
                  </a:lnTo>
                  <a:lnTo>
                    <a:pt x="584471" y="100274"/>
                  </a:lnTo>
                  <a:lnTo>
                    <a:pt x="551592" y="71334"/>
                  </a:lnTo>
                  <a:lnTo>
                    <a:pt x="515181" y="46741"/>
                  </a:lnTo>
                  <a:lnTo>
                    <a:pt x="475646" y="26903"/>
                  </a:lnTo>
                  <a:lnTo>
                    <a:pt x="433396" y="12229"/>
                  </a:lnTo>
                  <a:lnTo>
                    <a:pt x="388837" y="3125"/>
                  </a:lnTo>
                  <a:lnTo>
                    <a:pt x="342379" y="0"/>
                  </a:lnTo>
                  <a:close/>
                </a:path>
              </a:pathLst>
            </a:custGeom>
            <a:solidFill>
              <a:srgbClr val="004281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836935" y="1079563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66" y="0"/>
                  </a:moveTo>
                  <a:lnTo>
                    <a:pt x="295908" y="3125"/>
                  </a:lnTo>
                  <a:lnTo>
                    <a:pt x="251349" y="12229"/>
                  </a:lnTo>
                  <a:lnTo>
                    <a:pt x="209099" y="26903"/>
                  </a:lnTo>
                  <a:lnTo>
                    <a:pt x="169564" y="46741"/>
                  </a:lnTo>
                  <a:lnTo>
                    <a:pt x="133153" y="71334"/>
                  </a:lnTo>
                  <a:lnTo>
                    <a:pt x="100274" y="100274"/>
                  </a:lnTo>
                  <a:lnTo>
                    <a:pt x="71334" y="133153"/>
                  </a:lnTo>
                  <a:lnTo>
                    <a:pt x="46741" y="169564"/>
                  </a:lnTo>
                  <a:lnTo>
                    <a:pt x="26903" y="209099"/>
                  </a:lnTo>
                  <a:lnTo>
                    <a:pt x="12229" y="251349"/>
                  </a:lnTo>
                  <a:lnTo>
                    <a:pt x="3125" y="295908"/>
                  </a:lnTo>
                  <a:lnTo>
                    <a:pt x="0" y="342366"/>
                  </a:lnTo>
                  <a:lnTo>
                    <a:pt x="3125" y="388825"/>
                  </a:lnTo>
                  <a:lnTo>
                    <a:pt x="12229" y="433383"/>
                  </a:lnTo>
                  <a:lnTo>
                    <a:pt x="26903" y="475633"/>
                  </a:lnTo>
                  <a:lnTo>
                    <a:pt x="46741" y="515168"/>
                  </a:lnTo>
                  <a:lnTo>
                    <a:pt x="71334" y="551579"/>
                  </a:lnTo>
                  <a:lnTo>
                    <a:pt x="100274" y="584458"/>
                  </a:lnTo>
                  <a:lnTo>
                    <a:pt x="133153" y="613398"/>
                  </a:lnTo>
                  <a:lnTo>
                    <a:pt x="169564" y="637991"/>
                  </a:lnTo>
                  <a:lnTo>
                    <a:pt x="209099" y="657829"/>
                  </a:lnTo>
                  <a:lnTo>
                    <a:pt x="251349" y="672503"/>
                  </a:lnTo>
                  <a:lnTo>
                    <a:pt x="295908" y="681607"/>
                  </a:lnTo>
                  <a:lnTo>
                    <a:pt x="342366" y="684733"/>
                  </a:lnTo>
                  <a:lnTo>
                    <a:pt x="388825" y="681607"/>
                  </a:lnTo>
                  <a:lnTo>
                    <a:pt x="433384" y="672503"/>
                  </a:lnTo>
                  <a:lnTo>
                    <a:pt x="475635" y="657829"/>
                  </a:lnTo>
                  <a:lnTo>
                    <a:pt x="515171" y="637991"/>
                  </a:lnTo>
                  <a:lnTo>
                    <a:pt x="551584" y="613398"/>
                  </a:lnTo>
                  <a:lnTo>
                    <a:pt x="584465" y="584458"/>
                  </a:lnTo>
                  <a:lnTo>
                    <a:pt x="613406" y="551579"/>
                  </a:lnTo>
                  <a:lnTo>
                    <a:pt x="638000" y="515168"/>
                  </a:lnTo>
                  <a:lnTo>
                    <a:pt x="657839" y="475633"/>
                  </a:lnTo>
                  <a:lnTo>
                    <a:pt x="672515" y="433383"/>
                  </a:lnTo>
                  <a:lnTo>
                    <a:pt x="681620" y="388825"/>
                  </a:lnTo>
                  <a:lnTo>
                    <a:pt x="684745" y="342366"/>
                  </a:lnTo>
                  <a:lnTo>
                    <a:pt x="681620" y="295908"/>
                  </a:lnTo>
                  <a:lnTo>
                    <a:pt x="672515" y="251349"/>
                  </a:lnTo>
                  <a:lnTo>
                    <a:pt x="657839" y="209099"/>
                  </a:lnTo>
                  <a:lnTo>
                    <a:pt x="638000" y="169564"/>
                  </a:lnTo>
                  <a:lnTo>
                    <a:pt x="613406" y="133153"/>
                  </a:lnTo>
                  <a:lnTo>
                    <a:pt x="584465" y="100274"/>
                  </a:lnTo>
                  <a:lnTo>
                    <a:pt x="551584" y="71334"/>
                  </a:lnTo>
                  <a:lnTo>
                    <a:pt x="515171" y="46741"/>
                  </a:lnTo>
                  <a:lnTo>
                    <a:pt x="475635" y="26903"/>
                  </a:lnTo>
                  <a:lnTo>
                    <a:pt x="433384" y="12229"/>
                  </a:lnTo>
                  <a:lnTo>
                    <a:pt x="388825" y="3125"/>
                  </a:lnTo>
                  <a:lnTo>
                    <a:pt x="342366" y="0"/>
                  </a:lnTo>
                  <a:close/>
                </a:path>
              </a:pathLst>
            </a:custGeom>
            <a:solidFill>
              <a:srgbClr val="E14E2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836935" y="369912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5">
                  <a:moveTo>
                    <a:pt x="342366" y="0"/>
                  </a:moveTo>
                  <a:lnTo>
                    <a:pt x="295908" y="3125"/>
                  </a:lnTo>
                  <a:lnTo>
                    <a:pt x="251349" y="12230"/>
                  </a:lnTo>
                  <a:lnTo>
                    <a:pt x="209099" y="26905"/>
                  </a:lnTo>
                  <a:lnTo>
                    <a:pt x="169564" y="46744"/>
                  </a:lnTo>
                  <a:lnTo>
                    <a:pt x="133153" y="71339"/>
                  </a:lnTo>
                  <a:lnTo>
                    <a:pt x="100274" y="100280"/>
                  </a:lnTo>
                  <a:lnTo>
                    <a:pt x="71334" y="133161"/>
                  </a:lnTo>
                  <a:lnTo>
                    <a:pt x="46741" y="169574"/>
                  </a:lnTo>
                  <a:lnTo>
                    <a:pt x="26903" y="209110"/>
                  </a:lnTo>
                  <a:lnTo>
                    <a:pt x="12229" y="251361"/>
                  </a:lnTo>
                  <a:lnTo>
                    <a:pt x="3125" y="295920"/>
                  </a:lnTo>
                  <a:lnTo>
                    <a:pt x="0" y="342379"/>
                  </a:lnTo>
                  <a:lnTo>
                    <a:pt x="3125" y="388837"/>
                  </a:lnTo>
                  <a:lnTo>
                    <a:pt x="12229" y="433396"/>
                  </a:lnTo>
                  <a:lnTo>
                    <a:pt x="26903" y="475646"/>
                  </a:lnTo>
                  <a:lnTo>
                    <a:pt x="46741" y="515181"/>
                  </a:lnTo>
                  <a:lnTo>
                    <a:pt x="71334" y="551592"/>
                  </a:lnTo>
                  <a:lnTo>
                    <a:pt x="100274" y="584471"/>
                  </a:lnTo>
                  <a:lnTo>
                    <a:pt x="133153" y="613411"/>
                  </a:lnTo>
                  <a:lnTo>
                    <a:pt x="169564" y="638004"/>
                  </a:lnTo>
                  <a:lnTo>
                    <a:pt x="209099" y="657841"/>
                  </a:lnTo>
                  <a:lnTo>
                    <a:pt x="251349" y="672516"/>
                  </a:lnTo>
                  <a:lnTo>
                    <a:pt x="295908" y="681620"/>
                  </a:lnTo>
                  <a:lnTo>
                    <a:pt x="342366" y="684745"/>
                  </a:lnTo>
                  <a:lnTo>
                    <a:pt x="388825" y="681620"/>
                  </a:lnTo>
                  <a:lnTo>
                    <a:pt x="433384" y="672516"/>
                  </a:lnTo>
                  <a:lnTo>
                    <a:pt x="475635" y="657841"/>
                  </a:lnTo>
                  <a:lnTo>
                    <a:pt x="515171" y="638004"/>
                  </a:lnTo>
                  <a:lnTo>
                    <a:pt x="551584" y="613411"/>
                  </a:lnTo>
                  <a:lnTo>
                    <a:pt x="584465" y="584471"/>
                  </a:lnTo>
                  <a:lnTo>
                    <a:pt x="613406" y="551592"/>
                  </a:lnTo>
                  <a:lnTo>
                    <a:pt x="638000" y="515181"/>
                  </a:lnTo>
                  <a:lnTo>
                    <a:pt x="657839" y="475646"/>
                  </a:lnTo>
                  <a:lnTo>
                    <a:pt x="672515" y="433396"/>
                  </a:lnTo>
                  <a:lnTo>
                    <a:pt x="681620" y="388837"/>
                  </a:lnTo>
                  <a:lnTo>
                    <a:pt x="684745" y="342379"/>
                  </a:lnTo>
                  <a:lnTo>
                    <a:pt x="681620" y="295920"/>
                  </a:lnTo>
                  <a:lnTo>
                    <a:pt x="672515" y="251361"/>
                  </a:lnTo>
                  <a:lnTo>
                    <a:pt x="657839" y="209110"/>
                  </a:lnTo>
                  <a:lnTo>
                    <a:pt x="638000" y="169574"/>
                  </a:lnTo>
                  <a:lnTo>
                    <a:pt x="613406" y="133161"/>
                  </a:lnTo>
                  <a:lnTo>
                    <a:pt x="584465" y="100280"/>
                  </a:lnTo>
                  <a:lnTo>
                    <a:pt x="551584" y="71339"/>
                  </a:lnTo>
                  <a:lnTo>
                    <a:pt x="515171" y="46744"/>
                  </a:lnTo>
                  <a:lnTo>
                    <a:pt x="475635" y="26905"/>
                  </a:lnTo>
                  <a:lnTo>
                    <a:pt x="433384" y="12230"/>
                  </a:lnTo>
                  <a:lnTo>
                    <a:pt x="388825" y="3125"/>
                  </a:lnTo>
                  <a:lnTo>
                    <a:pt x="342366" y="0"/>
                  </a:lnTo>
                  <a:close/>
                </a:path>
              </a:pathLst>
            </a:custGeom>
            <a:solidFill>
              <a:srgbClr val="6DC3E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FBF67C03-2309-646A-2B15-98B6359B2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923419E-3D8C-C1C3-A285-34AFEB435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D0659065-5310-9B13-0156-43110A4B17B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98"/>
            <a:ext cx="12182348" cy="6833631"/>
          </a:xfrm>
          <a:prstGeom prst="rect">
            <a:avLst/>
          </a:prstGeom>
        </p:spPr>
      </p:pic>
      <p:sp>
        <p:nvSpPr>
          <p:cNvPr id="5" name="object 5">
            <a:extLst>
              <a:ext uri="{FF2B5EF4-FFF2-40B4-BE49-F238E27FC236}">
                <a16:creationId xmlns:a16="http://schemas.microsoft.com/office/drawing/2014/main" id="{C8A15909-B990-BD1F-F76B-9C9039C54CEB}"/>
              </a:ext>
            </a:extLst>
          </p:cNvPr>
          <p:cNvSpPr/>
          <p:nvPr/>
        </p:nvSpPr>
        <p:spPr>
          <a:xfrm>
            <a:off x="554950" y="1536330"/>
            <a:ext cx="3822700" cy="34925"/>
          </a:xfrm>
          <a:custGeom>
            <a:avLst/>
            <a:gdLst/>
            <a:ahLst/>
            <a:cxnLst/>
            <a:rect l="l" t="t" r="r" b="b"/>
            <a:pathLst>
              <a:path w="3822700" h="34925">
                <a:moveTo>
                  <a:pt x="3822700" y="0"/>
                </a:moveTo>
                <a:lnTo>
                  <a:pt x="0" y="0"/>
                </a:lnTo>
                <a:lnTo>
                  <a:pt x="0" y="34367"/>
                </a:lnTo>
                <a:lnTo>
                  <a:pt x="3822700" y="34367"/>
                </a:lnTo>
                <a:lnTo>
                  <a:pt x="3822700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6BA69204-0B35-4F4F-1975-79E207182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836" y="794237"/>
            <a:ext cx="8844764" cy="5501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ES" sz="3500" spc="185" dirty="0"/>
              <a:t>Ejes estratégicos del Plan 2024-2027</a:t>
            </a:r>
            <a:endParaRPr sz="3500" dirty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EAAA34C4-7DFF-2867-0F18-EDAB0BF2FD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42250" y="1728978"/>
            <a:ext cx="11025943" cy="35201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8900"/>
              </a:lnSpc>
              <a:spcBef>
                <a:spcPts val="100"/>
              </a:spcBef>
              <a:buClr>
                <a:srgbClr val="FF0000"/>
              </a:buClr>
              <a:buFont typeface="Palatino Linotype" panose="02040502050505030304" pitchFamily="18" charset="0"/>
              <a:buChar char="•"/>
              <a:tabLst>
                <a:tab pos="2514600" algn="l"/>
              </a:tabLst>
            </a:pPr>
            <a:r>
              <a:rPr lang="es-ES" sz="2600" spc="-10" dirty="0">
                <a:latin typeface="Palatino Linotype" panose="02040502050505030304" pitchFamily="18" charset="0"/>
              </a:rPr>
              <a:t>Impulsar el impacto regional mediante alianzas estratégicas y nuevos miembros.</a:t>
            </a:r>
          </a:p>
          <a:p>
            <a:pPr marL="355600" marR="5080" indent="-342900">
              <a:lnSpc>
                <a:spcPct val="108900"/>
              </a:lnSpc>
              <a:spcBef>
                <a:spcPts val="100"/>
              </a:spcBef>
              <a:buClr>
                <a:srgbClr val="0070C0"/>
              </a:buClr>
              <a:buFont typeface="Palatino Linotype" panose="02040502050505030304" pitchFamily="18" charset="0"/>
              <a:buChar char="•"/>
              <a:tabLst>
                <a:tab pos="2514600" algn="l"/>
              </a:tabLst>
            </a:pPr>
            <a:r>
              <a:rPr lang="es-ES" sz="2600" spc="-10" dirty="0">
                <a:latin typeface="Palatino Linotype" panose="02040502050505030304" pitchFamily="18" charset="0"/>
              </a:rPr>
              <a:t>Desarrollar proyectos y estándares internacionales en transparencia y acceso a la información.</a:t>
            </a:r>
          </a:p>
          <a:p>
            <a:pPr marL="355600" marR="5080" indent="-342900">
              <a:lnSpc>
                <a:spcPct val="108900"/>
              </a:lnSpc>
              <a:spcBef>
                <a:spcPts val="100"/>
              </a:spcBef>
              <a:buClr>
                <a:srgbClr val="FFC000"/>
              </a:buClr>
              <a:buFont typeface="Palatino Linotype" panose="02040502050505030304" pitchFamily="18" charset="0"/>
              <a:buChar char="•"/>
              <a:tabLst>
                <a:tab pos="2514600" algn="l"/>
              </a:tabLst>
            </a:pPr>
            <a:r>
              <a:rPr lang="es-ES" sz="2600" spc="-10" dirty="0">
                <a:latin typeface="Palatino Linotype" panose="02040502050505030304" pitchFamily="18" charset="0"/>
              </a:rPr>
              <a:t>Consolidar grupos de trabajo, generando productos, diagnósticos y repositorios.</a:t>
            </a:r>
          </a:p>
          <a:p>
            <a:pPr marL="355600" marR="5080" indent="-342900">
              <a:lnSpc>
                <a:spcPct val="108900"/>
              </a:lnSpc>
              <a:spcBef>
                <a:spcPts val="100"/>
              </a:spcBef>
              <a:buClr>
                <a:srgbClr val="00B050"/>
              </a:buClr>
              <a:buFont typeface="Palatino Linotype" panose="02040502050505030304" pitchFamily="18" charset="0"/>
              <a:buChar char="•"/>
              <a:tabLst>
                <a:tab pos="2514600" algn="l"/>
              </a:tabLst>
            </a:pPr>
            <a:r>
              <a:rPr lang="es-ES" sz="2600" spc="-10" dirty="0">
                <a:latin typeface="Palatino Linotype" panose="02040502050505030304" pitchFamily="18" charset="0"/>
              </a:rPr>
              <a:t>Fortalecer el liderazgo internacional de la RTA y su visibilidad en foros globales.</a:t>
            </a:r>
            <a:endParaRPr sz="2600" spc="-10" dirty="0">
              <a:latin typeface="Palatino Linotype" panose="02040502050505030304" pitchFamily="18" charset="0"/>
            </a:endParaRPr>
          </a:p>
        </p:txBody>
      </p:sp>
      <p:grpSp>
        <p:nvGrpSpPr>
          <p:cNvPr id="8" name="object 8">
            <a:extLst>
              <a:ext uri="{FF2B5EF4-FFF2-40B4-BE49-F238E27FC236}">
                <a16:creationId xmlns:a16="http://schemas.microsoft.com/office/drawing/2014/main" id="{A3457523-636A-F1FD-F91B-4CDD3B2850ED}"/>
              </a:ext>
            </a:extLst>
          </p:cNvPr>
          <p:cNvGrpSpPr/>
          <p:nvPr/>
        </p:nvGrpSpPr>
        <p:grpSpPr>
          <a:xfrm>
            <a:off x="0" y="4754664"/>
            <a:ext cx="1355090" cy="2080260"/>
            <a:chOff x="0" y="4754664"/>
            <a:chExt cx="1355090" cy="2080260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039B7C64-B45B-0560-7935-C530297E14A4}"/>
                </a:ext>
              </a:extLst>
            </p:cNvPr>
            <p:cNvSpPr/>
            <p:nvPr/>
          </p:nvSpPr>
          <p:spPr>
            <a:xfrm>
              <a:off x="0" y="6173942"/>
              <a:ext cx="685165" cy="660400"/>
            </a:xfrm>
            <a:custGeom>
              <a:avLst/>
              <a:gdLst/>
              <a:ahLst/>
              <a:cxnLst/>
              <a:rect l="l" t="t" r="r" b="b"/>
              <a:pathLst>
                <a:path w="685165" h="660400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29"/>
                  </a:lnTo>
                  <a:lnTo>
                    <a:pt x="209103" y="26904"/>
                  </a:lnTo>
                  <a:lnTo>
                    <a:pt x="169568" y="46742"/>
                  </a:lnTo>
                  <a:lnTo>
                    <a:pt x="133156" y="71336"/>
                  </a:lnTo>
                  <a:lnTo>
                    <a:pt x="100276" y="100276"/>
                  </a:lnTo>
                  <a:lnTo>
                    <a:pt x="71336" y="133156"/>
                  </a:lnTo>
                  <a:lnTo>
                    <a:pt x="46742" y="169567"/>
                  </a:lnTo>
                  <a:lnTo>
                    <a:pt x="26904" y="209102"/>
                  </a:lnTo>
                  <a:lnTo>
                    <a:pt x="12229" y="251352"/>
                  </a:lnTo>
                  <a:lnTo>
                    <a:pt x="3125" y="295911"/>
                  </a:lnTo>
                  <a:lnTo>
                    <a:pt x="0" y="342369"/>
                  </a:lnTo>
                  <a:lnTo>
                    <a:pt x="3125" y="388827"/>
                  </a:lnTo>
                  <a:lnTo>
                    <a:pt x="12229" y="433385"/>
                  </a:lnTo>
                  <a:lnTo>
                    <a:pt x="26904" y="475636"/>
                  </a:lnTo>
                  <a:lnTo>
                    <a:pt x="46742" y="515171"/>
                  </a:lnTo>
                  <a:lnTo>
                    <a:pt x="71336" y="551582"/>
                  </a:lnTo>
                  <a:lnTo>
                    <a:pt x="100276" y="584462"/>
                  </a:lnTo>
                  <a:lnTo>
                    <a:pt x="133156" y="613403"/>
                  </a:lnTo>
                  <a:lnTo>
                    <a:pt x="169568" y="637996"/>
                  </a:lnTo>
                  <a:lnTo>
                    <a:pt x="209103" y="657834"/>
                  </a:lnTo>
                  <a:lnTo>
                    <a:pt x="216453" y="660387"/>
                  </a:lnTo>
                  <a:lnTo>
                    <a:pt x="468287" y="660387"/>
                  </a:lnTo>
                  <a:lnTo>
                    <a:pt x="515172" y="637996"/>
                  </a:lnTo>
                  <a:lnTo>
                    <a:pt x="551584" y="613403"/>
                  </a:lnTo>
                  <a:lnTo>
                    <a:pt x="584464" y="584462"/>
                  </a:lnTo>
                  <a:lnTo>
                    <a:pt x="613404" y="551582"/>
                  </a:lnTo>
                  <a:lnTo>
                    <a:pt x="637997" y="515171"/>
                  </a:lnTo>
                  <a:lnTo>
                    <a:pt x="657836" y="475636"/>
                  </a:lnTo>
                  <a:lnTo>
                    <a:pt x="672511" y="433385"/>
                  </a:lnTo>
                  <a:lnTo>
                    <a:pt x="681615" y="388827"/>
                  </a:lnTo>
                  <a:lnTo>
                    <a:pt x="684740" y="342369"/>
                  </a:lnTo>
                  <a:lnTo>
                    <a:pt x="681615" y="295911"/>
                  </a:lnTo>
                  <a:lnTo>
                    <a:pt x="672511" y="251352"/>
                  </a:lnTo>
                  <a:lnTo>
                    <a:pt x="657836" y="209102"/>
                  </a:lnTo>
                  <a:lnTo>
                    <a:pt x="637997" y="169567"/>
                  </a:lnTo>
                  <a:lnTo>
                    <a:pt x="613404" y="133156"/>
                  </a:lnTo>
                  <a:lnTo>
                    <a:pt x="584464" y="100276"/>
                  </a:lnTo>
                  <a:lnTo>
                    <a:pt x="551584" y="71336"/>
                  </a:lnTo>
                  <a:lnTo>
                    <a:pt x="515172" y="46742"/>
                  </a:lnTo>
                  <a:lnTo>
                    <a:pt x="475637" y="26904"/>
                  </a:lnTo>
                  <a:lnTo>
                    <a:pt x="433387" y="12229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00984D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D9C877B5-7E71-D35D-8079-A40EB641518C}"/>
                </a:ext>
              </a:extLst>
            </p:cNvPr>
            <p:cNvSpPr/>
            <p:nvPr/>
          </p:nvSpPr>
          <p:spPr>
            <a:xfrm>
              <a:off x="0" y="4754664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29"/>
                  </a:lnTo>
                  <a:lnTo>
                    <a:pt x="209103" y="26903"/>
                  </a:lnTo>
                  <a:lnTo>
                    <a:pt x="169568" y="46741"/>
                  </a:lnTo>
                  <a:lnTo>
                    <a:pt x="133156" y="71334"/>
                  </a:lnTo>
                  <a:lnTo>
                    <a:pt x="100276" y="100274"/>
                  </a:lnTo>
                  <a:lnTo>
                    <a:pt x="71336" y="133153"/>
                  </a:lnTo>
                  <a:lnTo>
                    <a:pt x="46742" y="169564"/>
                  </a:lnTo>
                  <a:lnTo>
                    <a:pt x="26904" y="209099"/>
                  </a:lnTo>
                  <a:lnTo>
                    <a:pt x="12229" y="251349"/>
                  </a:lnTo>
                  <a:lnTo>
                    <a:pt x="3125" y="295908"/>
                  </a:lnTo>
                  <a:lnTo>
                    <a:pt x="0" y="342366"/>
                  </a:lnTo>
                  <a:lnTo>
                    <a:pt x="3125" y="388825"/>
                  </a:lnTo>
                  <a:lnTo>
                    <a:pt x="12229" y="433383"/>
                  </a:lnTo>
                  <a:lnTo>
                    <a:pt x="26904" y="475633"/>
                  </a:lnTo>
                  <a:lnTo>
                    <a:pt x="46742" y="515168"/>
                  </a:lnTo>
                  <a:lnTo>
                    <a:pt x="71336" y="551579"/>
                  </a:lnTo>
                  <a:lnTo>
                    <a:pt x="100276" y="584458"/>
                  </a:lnTo>
                  <a:lnTo>
                    <a:pt x="133156" y="613398"/>
                  </a:lnTo>
                  <a:lnTo>
                    <a:pt x="169568" y="637991"/>
                  </a:lnTo>
                  <a:lnTo>
                    <a:pt x="209103" y="657829"/>
                  </a:lnTo>
                  <a:lnTo>
                    <a:pt x="251353" y="672503"/>
                  </a:lnTo>
                  <a:lnTo>
                    <a:pt x="295912" y="681607"/>
                  </a:lnTo>
                  <a:lnTo>
                    <a:pt x="342370" y="684733"/>
                  </a:lnTo>
                  <a:lnTo>
                    <a:pt x="388828" y="681607"/>
                  </a:lnTo>
                  <a:lnTo>
                    <a:pt x="433387" y="672503"/>
                  </a:lnTo>
                  <a:lnTo>
                    <a:pt x="475637" y="657829"/>
                  </a:lnTo>
                  <a:lnTo>
                    <a:pt x="515172" y="637991"/>
                  </a:lnTo>
                  <a:lnTo>
                    <a:pt x="551584" y="613398"/>
                  </a:lnTo>
                  <a:lnTo>
                    <a:pt x="584464" y="584458"/>
                  </a:lnTo>
                  <a:lnTo>
                    <a:pt x="613404" y="551579"/>
                  </a:lnTo>
                  <a:lnTo>
                    <a:pt x="637997" y="515168"/>
                  </a:lnTo>
                  <a:lnTo>
                    <a:pt x="657836" y="475633"/>
                  </a:lnTo>
                  <a:lnTo>
                    <a:pt x="672511" y="433383"/>
                  </a:lnTo>
                  <a:lnTo>
                    <a:pt x="681615" y="388825"/>
                  </a:lnTo>
                  <a:lnTo>
                    <a:pt x="684740" y="342366"/>
                  </a:lnTo>
                  <a:lnTo>
                    <a:pt x="681615" y="295908"/>
                  </a:lnTo>
                  <a:lnTo>
                    <a:pt x="672511" y="251349"/>
                  </a:lnTo>
                  <a:lnTo>
                    <a:pt x="657836" y="209099"/>
                  </a:lnTo>
                  <a:lnTo>
                    <a:pt x="637997" y="169564"/>
                  </a:lnTo>
                  <a:lnTo>
                    <a:pt x="613404" y="133153"/>
                  </a:lnTo>
                  <a:lnTo>
                    <a:pt x="584464" y="100274"/>
                  </a:lnTo>
                  <a:lnTo>
                    <a:pt x="551584" y="71334"/>
                  </a:lnTo>
                  <a:lnTo>
                    <a:pt x="515172" y="46741"/>
                  </a:lnTo>
                  <a:lnTo>
                    <a:pt x="475637" y="26903"/>
                  </a:lnTo>
                  <a:lnTo>
                    <a:pt x="433387" y="12229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F1A923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DE438C8-6C6B-FB0B-5BC6-F8ED2BF438C3}"/>
                </a:ext>
              </a:extLst>
            </p:cNvPr>
            <p:cNvSpPr/>
            <p:nvPr/>
          </p:nvSpPr>
          <p:spPr>
            <a:xfrm>
              <a:off x="0" y="5464301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29"/>
                  </a:lnTo>
                  <a:lnTo>
                    <a:pt x="209103" y="26904"/>
                  </a:lnTo>
                  <a:lnTo>
                    <a:pt x="169568" y="46742"/>
                  </a:lnTo>
                  <a:lnTo>
                    <a:pt x="133156" y="71336"/>
                  </a:lnTo>
                  <a:lnTo>
                    <a:pt x="100276" y="100276"/>
                  </a:lnTo>
                  <a:lnTo>
                    <a:pt x="71336" y="133156"/>
                  </a:lnTo>
                  <a:lnTo>
                    <a:pt x="46742" y="169568"/>
                  </a:lnTo>
                  <a:lnTo>
                    <a:pt x="26904" y="209103"/>
                  </a:lnTo>
                  <a:lnTo>
                    <a:pt x="12229" y="251353"/>
                  </a:lnTo>
                  <a:lnTo>
                    <a:pt x="3125" y="295912"/>
                  </a:lnTo>
                  <a:lnTo>
                    <a:pt x="0" y="342370"/>
                  </a:lnTo>
                  <a:lnTo>
                    <a:pt x="3125" y="388828"/>
                  </a:lnTo>
                  <a:lnTo>
                    <a:pt x="12229" y="433387"/>
                  </a:lnTo>
                  <a:lnTo>
                    <a:pt x="26904" y="475637"/>
                  </a:lnTo>
                  <a:lnTo>
                    <a:pt x="46742" y="515172"/>
                  </a:lnTo>
                  <a:lnTo>
                    <a:pt x="71336" y="551584"/>
                  </a:lnTo>
                  <a:lnTo>
                    <a:pt x="100276" y="584464"/>
                  </a:lnTo>
                  <a:lnTo>
                    <a:pt x="133156" y="613404"/>
                  </a:lnTo>
                  <a:lnTo>
                    <a:pt x="169568" y="637997"/>
                  </a:lnTo>
                  <a:lnTo>
                    <a:pt x="209103" y="657836"/>
                  </a:lnTo>
                  <a:lnTo>
                    <a:pt x="251353" y="672511"/>
                  </a:lnTo>
                  <a:lnTo>
                    <a:pt x="295912" y="681615"/>
                  </a:lnTo>
                  <a:lnTo>
                    <a:pt x="342370" y="684740"/>
                  </a:lnTo>
                  <a:lnTo>
                    <a:pt x="388828" y="681615"/>
                  </a:lnTo>
                  <a:lnTo>
                    <a:pt x="433387" y="672511"/>
                  </a:lnTo>
                  <a:lnTo>
                    <a:pt x="475637" y="657836"/>
                  </a:lnTo>
                  <a:lnTo>
                    <a:pt x="515172" y="637997"/>
                  </a:lnTo>
                  <a:lnTo>
                    <a:pt x="551584" y="613404"/>
                  </a:lnTo>
                  <a:lnTo>
                    <a:pt x="584464" y="584464"/>
                  </a:lnTo>
                  <a:lnTo>
                    <a:pt x="613404" y="551584"/>
                  </a:lnTo>
                  <a:lnTo>
                    <a:pt x="637997" y="515172"/>
                  </a:lnTo>
                  <a:lnTo>
                    <a:pt x="657836" y="475637"/>
                  </a:lnTo>
                  <a:lnTo>
                    <a:pt x="672511" y="433387"/>
                  </a:lnTo>
                  <a:lnTo>
                    <a:pt x="681615" y="388828"/>
                  </a:lnTo>
                  <a:lnTo>
                    <a:pt x="684740" y="342370"/>
                  </a:lnTo>
                  <a:lnTo>
                    <a:pt x="681615" y="295912"/>
                  </a:lnTo>
                  <a:lnTo>
                    <a:pt x="672511" y="251353"/>
                  </a:lnTo>
                  <a:lnTo>
                    <a:pt x="657836" y="209103"/>
                  </a:lnTo>
                  <a:lnTo>
                    <a:pt x="637997" y="169568"/>
                  </a:lnTo>
                  <a:lnTo>
                    <a:pt x="613404" y="133156"/>
                  </a:lnTo>
                  <a:lnTo>
                    <a:pt x="584464" y="100276"/>
                  </a:lnTo>
                  <a:lnTo>
                    <a:pt x="551584" y="71336"/>
                  </a:lnTo>
                  <a:lnTo>
                    <a:pt x="515172" y="46742"/>
                  </a:lnTo>
                  <a:lnTo>
                    <a:pt x="475637" y="26904"/>
                  </a:lnTo>
                  <a:lnTo>
                    <a:pt x="433387" y="12229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004281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7E56474E-8075-70BA-2976-69800CA8E56A}"/>
                </a:ext>
              </a:extLst>
            </p:cNvPr>
            <p:cNvSpPr/>
            <p:nvPr/>
          </p:nvSpPr>
          <p:spPr>
            <a:xfrm>
              <a:off x="670323" y="5095062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30"/>
                  </a:lnTo>
                  <a:lnTo>
                    <a:pt x="209103" y="26905"/>
                  </a:lnTo>
                  <a:lnTo>
                    <a:pt x="169568" y="46744"/>
                  </a:lnTo>
                  <a:lnTo>
                    <a:pt x="133156" y="71339"/>
                  </a:lnTo>
                  <a:lnTo>
                    <a:pt x="100276" y="100280"/>
                  </a:lnTo>
                  <a:lnTo>
                    <a:pt x="71336" y="133161"/>
                  </a:lnTo>
                  <a:lnTo>
                    <a:pt x="46742" y="169574"/>
                  </a:lnTo>
                  <a:lnTo>
                    <a:pt x="26904" y="209110"/>
                  </a:lnTo>
                  <a:lnTo>
                    <a:pt x="12229" y="251361"/>
                  </a:lnTo>
                  <a:lnTo>
                    <a:pt x="3125" y="295920"/>
                  </a:lnTo>
                  <a:lnTo>
                    <a:pt x="0" y="342379"/>
                  </a:lnTo>
                  <a:lnTo>
                    <a:pt x="3125" y="388836"/>
                  </a:lnTo>
                  <a:lnTo>
                    <a:pt x="12229" y="433393"/>
                  </a:lnTo>
                  <a:lnTo>
                    <a:pt x="26904" y="475643"/>
                  </a:lnTo>
                  <a:lnTo>
                    <a:pt x="46742" y="515177"/>
                  </a:lnTo>
                  <a:lnTo>
                    <a:pt x="71336" y="551588"/>
                  </a:lnTo>
                  <a:lnTo>
                    <a:pt x="100276" y="584468"/>
                  </a:lnTo>
                  <a:lnTo>
                    <a:pt x="133156" y="613408"/>
                  </a:lnTo>
                  <a:lnTo>
                    <a:pt x="169568" y="638001"/>
                  </a:lnTo>
                  <a:lnTo>
                    <a:pt x="209103" y="657839"/>
                  </a:lnTo>
                  <a:lnTo>
                    <a:pt x="251353" y="672515"/>
                  </a:lnTo>
                  <a:lnTo>
                    <a:pt x="295912" y="681619"/>
                  </a:lnTo>
                  <a:lnTo>
                    <a:pt x="342370" y="684744"/>
                  </a:lnTo>
                  <a:lnTo>
                    <a:pt x="388828" y="681619"/>
                  </a:lnTo>
                  <a:lnTo>
                    <a:pt x="433387" y="672515"/>
                  </a:lnTo>
                  <a:lnTo>
                    <a:pt x="475637" y="657839"/>
                  </a:lnTo>
                  <a:lnTo>
                    <a:pt x="515172" y="638001"/>
                  </a:lnTo>
                  <a:lnTo>
                    <a:pt x="551584" y="613408"/>
                  </a:lnTo>
                  <a:lnTo>
                    <a:pt x="584464" y="584468"/>
                  </a:lnTo>
                  <a:lnTo>
                    <a:pt x="613404" y="551588"/>
                  </a:lnTo>
                  <a:lnTo>
                    <a:pt x="637997" y="515177"/>
                  </a:lnTo>
                  <a:lnTo>
                    <a:pt x="657836" y="475643"/>
                  </a:lnTo>
                  <a:lnTo>
                    <a:pt x="672511" y="433393"/>
                  </a:lnTo>
                  <a:lnTo>
                    <a:pt x="681615" y="388836"/>
                  </a:lnTo>
                  <a:lnTo>
                    <a:pt x="684740" y="342379"/>
                  </a:lnTo>
                  <a:lnTo>
                    <a:pt x="681615" y="295920"/>
                  </a:lnTo>
                  <a:lnTo>
                    <a:pt x="672511" y="251361"/>
                  </a:lnTo>
                  <a:lnTo>
                    <a:pt x="657836" y="209110"/>
                  </a:lnTo>
                  <a:lnTo>
                    <a:pt x="637997" y="169574"/>
                  </a:lnTo>
                  <a:lnTo>
                    <a:pt x="613404" y="133161"/>
                  </a:lnTo>
                  <a:lnTo>
                    <a:pt x="584464" y="100280"/>
                  </a:lnTo>
                  <a:lnTo>
                    <a:pt x="551584" y="71339"/>
                  </a:lnTo>
                  <a:lnTo>
                    <a:pt x="515172" y="46744"/>
                  </a:lnTo>
                  <a:lnTo>
                    <a:pt x="475637" y="26905"/>
                  </a:lnTo>
                  <a:lnTo>
                    <a:pt x="433387" y="12230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E14E2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C109253E-415F-74A9-8DD0-15EAE1F5CC67}"/>
                </a:ext>
              </a:extLst>
            </p:cNvPr>
            <p:cNvSpPr/>
            <p:nvPr/>
          </p:nvSpPr>
          <p:spPr>
            <a:xfrm>
              <a:off x="670323" y="5804706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70" y="0"/>
                  </a:moveTo>
                  <a:lnTo>
                    <a:pt x="295912" y="3125"/>
                  </a:lnTo>
                  <a:lnTo>
                    <a:pt x="251353" y="12229"/>
                  </a:lnTo>
                  <a:lnTo>
                    <a:pt x="209103" y="26904"/>
                  </a:lnTo>
                  <a:lnTo>
                    <a:pt x="169568" y="46742"/>
                  </a:lnTo>
                  <a:lnTo>
                    <a:pt x="133156" y="71336"/>
                  </a:lnTo>
                  <a:lnTo>
                    <a:pt x="100276" y="100276"/>
                  </a:lnTo>
                  <a:lnTo>
                    <a:pt x="71336" y="133156"/>
                  </a:lnTo>
                  <a:lnTo>
                    <a:pt x="46742" y="169568"/>
                  </a:lnTo>
                  <a:lnTo>
                    <a:pt x="26904" y="209103"/>
                  </a:lnTo>
                  <a:lnTo>
                    <a:pt x="12229" y="251353"/>
                  </a:lnTo>
                  <a:lnTo>
                    <a:pt x="3125" y="295912"/>
                  </a:lnTo>
                  <a:lnTo>
                    <a:pt x="0" y="342370"/>
                  </a:lnTo>
                  <a:lnTo>
                    <a:pt x="3125" y="388828"/>
                  </a:lnTo>
                  <a:lnTo>
                    <a:pt x="12229" y="433386"/>
                  </a:lnTo>
                  <a:lnTo>
                    <a:pt x="26904" y="475636"/>
                  </a:lnTo>
                  <a:lnTo>
                    <a:pt x="46742" y="515171"/>
                  </a:lnTo>
                  <a:lnTo>
                    <a:pt x="71336" y="551583"/>
                  </a:lnTo>
                  <a:lnTo>
                    <a:pt x="100276" y="584462"/>
                  </a:lnTo>
                  <a:lnTo>
                    <a:pt x="133156" y="613403"/>
                  </a:lnTo>
                  <a:lnTo>
                    <a:pt x="169568" y="637996"/>
                  </a:lnTo>
                  <a:lnTo>
                    <a:pt x="209103" y="657834"/>
                  </a:lnTo>
                  <a:lnTo>
                    <a:pt x="251353" y="672509"/>
                  </a:lnTo>
                  <a:lnTo>
                    <a:pt x="295912" y="681614"/>
                  </a:lnTo>
                  <a:lnTo>
                    <a:pt x="342370" y="684739"/>
                  </a:lnTo>
                  <a:lnTo>
                    <a:pt x="388828" y="681614"/>
                  </a:lnTo>
                  <a:lnTo>
                    <a:pt x="433387" y="672509"/>
                  </a:lnTo>
                  <a:lnTo>
                    <a:pt x="475637" y="657834"/>
                  </a:lnTo>
                  <a:lnTo>
                    <a:pt x="515172" y="637996"/>
                  </a:lnTo>
                  <a:lnTo>
                    <a:pt x="551584" y="613403"/>
                  </a:lnTo>
                  <a:lnTo>
                    <a:pt x="584464" y="584462"/>
                  </a:lnTo>
                  <a:lnTo>
                    <a:pt x="613404" y="551583"/>
                  </a:lnTo>
                  <a:lnTo>
                    <a:pt x="637997" y="515171"/>
                  </a:lnTo>
                  <a:lnTo>
                    <a:pt x="657836" y="475636"/>
                  </a:lnTo>
                  <a:lnTo>
                    <a:pt x="672511" y="433386"/>
                  </a:lnTo>
                  <a:lnTo>
                    <a:pt x="681615" y="388828"/>
                  </a:lnTo>
                  <a:lnTo>
                    <a:pt x="684740" y="342370"/>
                  </a:lnTo>
                  <a:lnTo>
                    <a:pt x="681615" y="295912"/>
                  </a:lnTo>
                  <a:lnTo>
                    <a:pt x="672511" y="251353"/>
                  </a:lnTo>
                  <a:lnTo>
                    <a:pt x="657836" y="209103"/>
                  </a:lnTo>
                  <a:lnTo>
                    <a:pt x="637997" y="169568"/>
                  </a:lnTo>
                  <a:lnTo>
                    <a:pt x="613404" y="133156"/>
                  </a:lnTo>
                  <a:lnTo>
                    <a:pt x="584464" y="100276"/>
                  </a:lnTo>
                  <a:lnTo>
                    <a:pt x="551584" y="71336"/>
                  </a:lnTo>
                  <a:lnTo>
                    <a:pt x="515172" y="46742"/>
                  </a:lnTo>
                  <a:lnTo>
                    <a:pt x="475637" y="26904"/>
                  </a:lnTo>
                  <a:lnTo>
                    <a:pt x="433387" y="12229"/>
                  </a:lnTo>
                  <a:lnTo>
                    <a:pt x="388828" y="3125"/>
                  </a:lnTo>
                  <a:lnTo>
                    <a:pt x="342370" y="0"/>
                  </a:lnTo>
                  <a:close/>
                </a:path>
              </a:pathLst>
            </a:custGeom>
            <a:solidFill>
              <a:srgbClr val="6DC3E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>
            <a:extLst>
              <a:ext uri="{FF2B5EF4-FFF2-40B4-BE49-F238E27FC236}">
                <a16:creationId xmlns:a16="http://schemas.microsoft.com/office/drawing/2014/main" id="{E5242B47-52AE-9066-0248-3A9A100D935C}"/>
              </a:ext>
            </a:extLst>
          </p:cNvPr>
          <p:cNvGrpSpPr/>
          <p:nvPr/>
        </p:nvGrpSpPr>
        <p:grpSpPr>
          <a:xfrm>
            <a:off x="10836935" y="682"/>
            <a:ext cx="1345565" cy="2104390"/>
            <a:chOff x="10836935" y="682"/>
            <a:chExt cx="1345565" cy="2104390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E5646D2E-0F97-8A51-F98B-AB002B4BA1D7}"/>
                </a:ext>
              </a:extLst>
            </p:cNvPr>
            <p:cNvSpPr/>
            <p:nvPr/>
          </p:nvSpPr>
          <p:spPr>
            <a:xfrm>
              <a:off x="11507254" y="682"/>
              <a:ext cx="675640" cy="685165"/>
            </a:xfrm>
            <a:custGeom>
              <a:avLst/>
              <a:gdLst/>
              <a:ahLst/>
              <a:cxnLst/>
              <a:rect l="l" t="t" r="r" b="b"/>
              <a:pathLst>
                <a:path w="675640" h="685165">
                  <a:moveTo>
                    <a:pt x="342379" y="0"/>
                  </a:moveTo>
                  <a:lnTo>
                    <a:pt x="295920" y="3129"/>
                  </a:lnTo>
                  <a:lnTo>
                    <a:pt x="251361" y="12232"/>
                  </a:lnTo>
                  <a:lnTo>
                    <a:pt x="209110" y="26907"/>
                  </a:lnTo>
                  <a:lnTo>
                    <a:pt x="169574" y="46745"/>
                  </a:lnTo>
                  <a:lnTo>
                    <a:pt x="133161" y="71338"/>
                  </a:lnTo>
                  <a:lnTo>
                    <a:pt x="100280" y="100278"/>
                  </a:lnTo>
                  <a:lnTo>
                    <a:pt x="71339" y="133157"/>
                  </a:lnTo>
                  <a:lnTo>
                    <a:pt x="46744" y="169568"/>
                  </a:lnTo>
                  <a:lnTo>
                    <a:pt x="26905" y="209103"/>
                  </a:lnTo>
                  <a:lnTo>
                    <a:pt x="12230" y="251353"/>
                  </a:lnTo>
                  <a:lnTo>
                    <a:pt x="3125" y="295911"/>
                  </a:lnTo>
                  <a:lnTo>
                    <a:pt x="0" y="342370"/>
                  </a:lnTo>
                  <a:lnTo>
                    <a:pt x="3125" y="388828"/>
                  </a:lnTo>
                  <a:lnTo>
                    <a:pt x="12230" y="433387"/>
                  </a:lnTo>
                  <a:lnTo>
                    <a:pt x="26905" y="475637"/>
                  </a:lnTo>
                  <a:lnTo>
                    <a:pt x="46744" y="515172"/>
                  </a:lnTo>
                  <a:lnTo>
                    <a:pt x="71339" y="551583"/>
                  </a:lnTo>
                  <a:lnTo>
                    <a:pt x="100280" y="584462"/>
                  </a:lnTo>
                  <a:lnTo>
                    <a:pt x="133161" y="613402"/>
                  </a:lnTo>
                  <a:lnTo>
                    <a:pt x="169574" y="637995"/>
                  </a:lnTo>
                  <a:lnTo>
                    <a:pt x="209110" y="657832"/>
                  </a:lnTo>
                  <a:lnTo>
                    <a:pt x="251361" y="672507"/>
                  </a:lnTo>
                  <a:lnTo>
                    <a:pt x="295920" y="681611"/>
                  </a:lnTo>
                  <a:lnTo>
                    <a:pt x="342379" y="684736"/>
                  </a:lnTo>
                  <a:lnTo>
                    <a:pt x="388837" y="681611"/>
                  </a:lnTo>
                  <a:lnTo>
                    <a:pt x="433396" y="672507"/>
                  </a:lnTo>
                  <a:lnTo>
                    <a:pt x="475646" y="657832"/>
                  </a:lnTo>
                  <a:lnTo>
                    <a:pt x="515181" y="637995"/>
                  </a:lnTo>
                  <a:lnTo>
                    <a:pt x="551592" y="613402"/>
                  </a:lnTo>
                  <a:lnTo>
                    <a:pt x="584471" y="584462"/>
                  </a:lnTo>
                  <a:lnTo>
                    <a:pt x="613411" y="551583"/>
                  </a:lnTo>
                  <a:lnTo>
                    <a:pt x="638004" y="515172"/>
                  </a:lnTo>
                  <a:lnTo>
                    <a:pt x="657841" y="475637"/>
                  </a:lnTo>
                  <a:lnTo>
                    <a:pt x="672516" y="433387"/>
                  </a:lnTo>
                  <a:lnTo>
                    <a:pt x="675093" y="420773"/>
                  </a:lnTo>
                  <a:lnTo>
                    <a:pt x="675093" y="263967"/>
                  </a:lnTo>
                  <a:lnTo>
                    <a:pt x="657841" y="209103"/>
                  </a:lnTo>
                  <a:lnTo>
                    <a:pt x="638004" y="169568"/>
                  </a:lnTo>
                  <a:lnTo>
                    <a:pt x="613411" y="133157"/>
                  </a:lnTo>
                  <a:lnTo>
                    <a:pt x="584471" y="100278"/>
                  </a:lnTo>
                  <a:lnTo>
                    <a:pt x="551592" y="71338"/>
                  </a:lnTo>
                  <a:lnTo>
                    <a:pt x="515181" y="46745"/>
                  </a:lnTo>
                  <a:lnTo>
                    <a:pt x="475646" y="26907"/>
                  </a:lnTo>
                  <a:lnTo>
                    <a:pt x="433396" y="12232"/>
                  </a:lnTo>
                  <a:lnTo>
                    <a:pt x="388837" y="3129"/>
                  </a:lnTo>
                  <a:lnTo>
                    <a:pt x="342379" y="0"/>
                  </a:lnTo>
                  <a:close/>
                </a:path>
              </a:pathLst>
            </a:custGeom>
            <a:solidFill>
              <a:srgbClr val="00984D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57913CAB-8AA9-B368-85B7-C71301A4FE68}"/>
                </a:ext>
              </a:extLst>
            </p:cNvPr>
            <p:cNvSpPr/>
            <p:nvPr/>
          </p:nvSpPr>
          <p:spPr>
            <a:xfrm>
              <a:off x="11507254" y="1419961"/>
              <a:ext cx="675640" cy="685165"/>
            </a:xfrm>
            <a:custGeom>
              <a:avLst/>
              <a:gdLst/>
              <a:ahLst/>
              <a:cxnLst/>
              <a:rect l="l" t="t" r="r" b="b"/>
              <a:pathLst>
                <a:path w="675640" h="685164">
                  <a:moveTo>
                    <a:pt x="342379" y="0"/>
                  </a:moveTo>
                  <a:lnTo>
                    <a:pt x="295920" y="3125"/>
                  </a:lnTo>
                  <a:lnTo>
                    <a:pt x="251361" y="12229"/>
                  </a:lnTo>
                  <a:lnTo>
                    <a:pt x="209110" y="26903"/>
                  </a:lnTo>
                  <a:lnTo>
                    <a:pt x="169574" y="46741"/>
                  </a:lnTo>
                  <a:lnTo>
                    <a:pt x="133161" y="71334"/>
                  </a:lnTo>
                  <a:lnTo>
                    <a:pt x="100280" y="100274"/>
                  </a:lnTo>
                  <a:lnTo>
                    <a:pt x="71339" y="133153"/>
                  </a:lnTo>
                  <a:lnTo>
                    <a:pt x="46744" y="169564"/>
                  </a:lnTo>
                  <a:lnTo>
                    <a:pt x="26905" y="209099"/>
                  </a:lnTo>
                  <a:lnTo>
                    <a:pt x="12230" y="251349"/>
                  </a:lnTo>
                  <a:lnTo>
                    <a:pt x="3125" y="295908"/>
                  </a:lnTo>
                  <a:lnTo>
                    <a:pt x="0" y="342366"/>
                  </a:lnTo>
                  <a:lnTo>
                    <a:pt x="3125" y="388825"/>
                  </a:lnTo>
                  <a:lnTo>
                    <a:pt x="12230" y="433383"/>
                  </a:lnTo>
                  <a:lnTo>
                    <a:pt x="26905" y="475633"/>
                  </a:lnTo>
                  <a:lnTo>
                    <a:pt x="46744" y="515168"/>
                  </a:lnTo>
                  <a:lnTo>
                    <a:pt x="71339" y="551579"/>
                  </a:lnTo>
                  <a:lnTo>
                    <a:pt x="100280" y="584458"/>
                  </a:lnTo>
                  <a:lnTo>
                    <a:pt x="133161" y="613398"/>
                  </a:lnTo>
                  <a:lnTo>
                    <a:pt x="169574" y="637991"/>
                  </a:lnTo>
                  <a:lnTo>
                    <a:pt x="209110" y="657829"/>
                  </a:lnTo>
                  <a:lnTo>
                    <a:pt x="251361" y="672503"/>
                  </a:lnTo>
                  <a:lnTo>
                    <a:pt x="295920" y="681607"/>
                  </a:lnTo>
                  <a:lnTo>
                    <a:pt x="342379" y="684733"/>
                  </a:lnTo>
                  <a:lnTo>
                    <a:pt x="388837" y="681607"/>
                  </a:lnTo>
                  <a:lnTo>
                    <a:pt x="433396" y="672503"/>
                  </a:lnTo>
                  <a:lnTo>
                    <a:pt x="475646" y="657829"/>
                  </a:lnTo>
                  <a:lnTo>
                    <a:pt x="515181" y="637991"/>
                  </a:lnTo>
                  <a:lnTo>
                    <a:pt x="551592" y="613398"/>
                  </a:lnTo>
                  <a:lnTo>
                    <a:pt x="584471" y="584458"/>
                  </a:lnTo>
                  <a:lnTo>
                    <a:pt x="613411" y="551579"/>
                  </a:lnTo>
                  <a:lnTo>
                    <a:pt x="638004" y="515168"/>
                  </a:lnTo>
                  <a:lnTo>
                    <a:pt x="657841" y="475633"/>
                  </a:lnTo>
                  <a:lnTo>
                    <a:pt x="672516" y="433383"/>
                  </a:lnTo>
                  <a:lnTo>
                    <a:pt x="675093" y="420769"/>
                  </a:lnTo>
                  <a:lnTo>
                    <a:pt x="675093" y="263963"/>
                  </a:lnTo>
                  <a:lnTo>
                    <a:pt x="657841" y="209099"/>
                  </a:lnTo>
                  <a:lnTo>
                    <a:pt x="638004" y="169564"/>
                  </a:lnTo>
                  <a:lnTo>
                    <a:pt x="613411" y="133153"/>
                  </a:lnTo>
                  <a:lnTo>
                    <a:pt x="584471" y="100274"/>
                  </a:lnTo>
                  <a:lnTo>
                    <a:pt x="551592" y="71334"/>
                  </a:lnTo>
                  <a:lnTo>
                    <a:pt x="515181" y="46741"/>
                  </a:lnTo>
                  <a:lnTo>
                    <a:pt x="475646" y="26903"/>
                  </a:lnTo>
                  <a:lnTo>
                    <a:pt x="433396" y="12229"/>
                  </a:lnTo>
                  <a:lnTo>
                    <a:pt x="388837" y="3125"/>
                  </a:lnTo>
                  <a:lnTo>
                    <a:pt x="342379" y="0"/>
                  </a:lnTo>
                  <a:close/>
                </a:path>
              </a:pathLst>
            </a:custGeom>
            <a:solidFill>
              <a:srgbClr val="F1A923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471AEB63-EBE8-7474-E38E-B75C73EB3954}"/>
                </a:ext>
              </a:extLst>
            </p:cNvPr>
            <p:cNvSpPr/>
            <p:nvPr/>
          </p:nvSpPr>
          <p:spPr>
            <a:xfrm>
              <a:off x="11507254" y="710323"/>
              <a:ext cx="675640" cy="685165"/>
            </a:xfrm>
            <a:custGeom>
              <a:avLst/>
              <a:gdLst/>
              <a:ahLst/>
              <a:cxnLst/>
              <a:rect l="l" t="t" r="r" b="b"/>
              <a:pathLst>
                <a:path w="675640" h="685165">
                  <a:moveTo>
                    <a:pt x="342379" y="0"/>
                  </a:moveTo>
                  <a:lnTo>
                    <a:pt x="295920" y="3125"/>
                  </a:lnTo>
                  <a:lnTo>
                    <a:pt x="251361" y="12229"/>
                  </a:lnTo>
                  <a:lnTo>
                    <a:pt x="209110" y="26903"/>
                  </a:lnTo>
                  <a:lnTo>
                    <a:pt x="169574" y="46741"/>
                  </a:lnTo>
                  <a:lnTo>
                    <a:pt x="133161" y="71334"/>
                  </a:lnTo>
                  <a:lnTo>
                    <a:pt x="100280" y="100274"/>
                  </a:lnTo>
                  <a:lnTo>
                    <a:pt x="71339" y="133153"/>
                  </a:lnTo>
                  <a:lnTo>
                    <a:pt x="46744" y="169564"/>
                  </a:lnTo>
                  <a:lnTo>
                    <a:pt x="26905" y="209099"/>
                  </a:lnTo>
                  <a:lnTo>
                    <a:pt x="12230" y="251349"/>
                  </a:lnTo>
                  <a:lnTo>
                    <a:pt x="3125" y="295908"/>
                  </a:lnTo>
                  <a:lnTo>
                    <a:pt x="0" y="342366"/>
                  </a:lnTo>
                  <a:lnTo>
                    <a:pt x="3125" y="388825"/>
                  </a:lnTo>
                  <a:lnTo>
                    <a:pt x="12230" y="433383"/>
                  </a:lnTo>
                  <a:lnTo>
                    <a:pt x="26905" y="475633"/>
                  </a:lnTo>
                  <a:lnTo>
                    <a:pt x="46744" y="515168"/>
                  </a:lnTo>
                  <a:lnTo>
                    <a:pt x="71339" y="551579"/>
                  </a:lnTo>
                  <a:lnTo>
                    <a:pt x="100280" y="584458"/>
                  </a:lnTo>
                  <a:lnTo>
                    <a:pt x="133161" y="613398"/>
                  </a:lnTo>
                  <a:lnTo>
                    <a:pt x="169574" y="637991"/>
                  </a:lnTo>
                  <a:lnTo>
                    <a:pt x="209110" y="657829"/>
                  </a:lnTo>
                  <a:lnTo>
                    <a:pt x="251361" y="672503"/>
                  </a:lnTo>
                  <a:lnTo>
                    <a:pt x="295920" y="681607"/>
                  </a:lnTo>
                  <a:lnTo>
                    <a:pt x="342379" y="684733"/>
                  </a:lnTo>
                  <a:lnTo>
                    <a:pt x="388837" y="681607"/>
                  </a:lnTo>
                  <a:lnTo>
                    <a:pt x="433396" y="672503"/>
                  </a:lnTo>
                  <a:lnTo>
                    <a:pt x="475646" y="657829"/>
                  </a:lnTo>
                  <a:lnTo>
                    <a:pt x="515181" y="637991"/>
                  </a:lnTo>
                  <a:lnTo>
                    <a:pt x="551592" y="613398"/>
                  </a:lnTo>
                  <a:lnTo>
                    <a:pt x="584471" y="584458"/>
                  </a:lnTo>
                  <a:lnTo>
                    <a:pt x="613411" y="551579"/>
                  </a:lnTo>
                  <a:lnTo>
                    <a:pt x="638004" y="515168"/>
                  </a:lnTo>
                  <a:lnTo>
                    <a:pt x="657841" y="475633"/>
                  </a:lnTo>
                  <a:lnTo>
                    <a:pt x="672516" y="433383"/>
                  </a:lnTo>
                  <a:lnTo>
                    <a:pt x="675093" y="420769"/>
                  </a:lnTo>
                  <a:lnTo>
                    <a:pt x="675093" y="263963"/>
                  </a:lnTo>
                  <a:lnTo>
                    <a:pt x="657841" y="209099"/>
                  </a:lnTo>
                  <a:lnTo>
                    <a:pt x="638004" y="169564"/>
                  </a:lnTo>
                  <a:lnTo>
                    <a:pt x="613411" y="133153"/>
                  </a:lnTo>
                  <a:lnTo>
                    <a:pt x="584471" y="100274"/>
                  </a:lnTo>
                  <a:lnTo>
                    <a:pt x="551592" y="71334"/>
                  </a:lnTo>
                  <a:lnTo>
                    <a:pt x="515181" y="46741"/>
                  </a:lnTo>
                  <a:lnTo>
                    <a:pt x="475646" y="26903"/>
                  </a:lnTo>
                  <a:lnTo>
                    <a:pt x="433396" y="12229"/>
                  </a:lnTo>
                  <a:lnTo>
                    <a:pt x="388837" y="3125"/>
                  </a:lnTo>
                  <a:lnTo>
                    <a:pt x="342379" y="0"/>
                  </a:lnTo>
                  <a:close/>
                </a:path>
              </a:pathLst>
            </a:custGeom>
            <a:solidFill>
              <a:srgbClr val="004281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2D0DF885-A13D-128F-951E-966935D92732}"/>
                </a:ext>
              </a:extLst>
            </p:cNvPr>
            <p:cNvSpPr/>
            <p:nvPr/>
          </p:nvSpPr>
          <p:spPr>
            <a:xfrm>
              <a:off x="10836935" y="1079563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4">
                  <a:moveTo>
                    <a:pt x="342366" y="0"/>
                  </a:moveTo>
                  <a:lnTo>
                    <a:pt x="295908" y="3125"/>
                  </a:lnTo>
                  <a:lnTo>
                    <a:pt x="251349" y="12229"/>
                  </a:lnTo>
                  <a:lnTo>
                    <a:pt x="209099" y="26903"/>
                  </a:lnTo>
                  <a:lnTo>
                    <a:pt x="169564" y="46741"/>
                  </a:lnTo>
                  <a:lnTo>
                    <a:pt x="133153" y="71334"/>
                  </a:lnTo>
                  <a:lnTo>
                    <a:pt x="100274" y="100274"/>
                  </a:lnTo>
                  <a:lnTo>
                    <a:pt x="71334" y="133153"/>
                  </a:lnTo>
                  <a:lnTo>
                    <a:pt x="46741" y="169564"/>
                  </a:lnTo>
                  <a:lnTo>
                    <a:pt x="26903" y="209099"/>
                  </a:lnTo>
                  <a:lnTo>
                    <a:pt x="12229" y="251349"/>
                  </a:lnTo>
                  <a:lnTo>
                    <a:pt x="3125" y="295908"/>
                  </a:lnTo>
                  <a:lnTo>
                    <a:pt x="0" y="342366"/>
                  </a:lnTo>
                  <a:lnTo>
                    <a:pt x="3125" y="388825"/>
                  </a:lnTo>
                  <a:lnTo>
                    <a:pt x="12229" y="433383"/>
                  </a:lnTo>
                  <a:lnTo>
                    <a:pt x="26903" y="475633"/>
                  </a:lnTo>
                  <a:lnTo>
                    <a:pt x="46741" y="515168"/>
                  </a:lnTo>
                  <a:lnTo>
                    <a:pt x="71334" y="551579"/>
                  </a:lnTo>
                  <a:lnTo>
                    <a:pt x="100274" y="584458"/>
                  </a:lnTo>
                  <a:lnTo>
                    <a:pt x="133153" y="613398"/>
                  </a:lnTo>
                  <a:lnTo>
                    <a:pt x="169564" y="637991"/>
                  </a:lnTo>
                  <a:lnTo>
                    <a:pt x="209099" y="657829"/>
                  </a:lnTo>
                  <a:lnTo>
                    <a:pt x="251349" y="672503"/>
                  </a:lnTo>
                  <a:lnTo>
                    <a:pt x="295908" y="681607"/>
                  </a:lnTo>
                  <a:lnTo>
                    <a:pt x="342366" y="684733"/>
                  </a:lnTo>
                  <a:lnTo>
                    <a:pt x="388825" y="681607"/>
                  </a:lnTo>
                  <a:lnTo>
                    <a:pt x="433384" y="672503"/>
                  </a:lnTo>
                  <a:lnTo>
                    <a:pt x="475635" y="657829"/>
                  </a:lnTo>
                  <a:lnTo>
                    <a:pt x="515171" y="637991"/>
                  </a:lnTo>
                  <a:lnTo>
                    <a:pt x="551584" y="613398"/>
                  </a:lnTo>
                  <a:lnTo>
                    <a:pt x="584465" y="584458"/>
                  </a:lnTo>
                  <a:lnTo>
                    <a:pt x="613406" y="551579"/>
                  </a:lnTo>
                  <a:lnTo>
                    <a:pt x="638000" y="515168"/>
                  </a:lnTo>
                  <a:lnTo>
                    <a:pt x="657839" y="475633"/>
                  </a:lnTo>
                  <a:lnTo>
                    <a:pt x="672515" y="433383"/>
                  </a:lnTo>
                  <a:lnTo>
                    <a:pt x="681620" y="388825"/>
                  </a:lnTo>
                  <a:lnTo>
                    <a:pt x="684745" y="342366"/>
                  </a:lnTo>
                  <a:lnTo>
                    <a:pt x="681620" y="295908"/>
                  </a:lnTo>
                  <a:lnTo>
                    <a:pt x="672515" y="251349"/>
                  </a:lnTo>
                  <a:lnTo>
                    <a:pt x="657839" y="209099"/>
                  </a:lnTo>
                  <a:lnTo>
                    <a:pt x="638000" y="169564"/>
                  </a:lnTo>
                  <a:lnTo>
                    <a:pt x="613406" y="133153"/>
                  </a:lnTo>
                  <a:lnTo>
                    <a:pt x="584465" y="100274"/>
                  </a:lnTo>
                  <a:lnTo>
                    <a:pt x="551584" y="71334"/>
                  </a:lnTo>
                  <a:lnTo>
                    <a:pt x="515171" y="46741"/>
                  </a:lnTo>
                  <a:lnTo>
                    <a:pt x="475635" y="26903"/>
                  </a:lnTo>
                  <a:lnTo>
                    <a:pt x="433384" y="12229"/>
                  </a:lnTo>
                  <a:lnTo>
                    <a:pt x="388825" y="3125"/>
                  </a:lnTo>
                  <a:lnTo>
                    <a:pt x="342366" y="0"/>
                  </a:lnTo>
                  <a:close/>
                </a:path>
              </a:pathLst>
            </a:custGeom>
            <a:solidFill>
              <a:srgbClr val="E14E2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EA7A0FE3-DC79-5377-6AE0-B96EAF3D50E5}"/>
                </a:ext>
              </a:extLst>
            </p:cNvPr>
            <p:cNvSpPr/>
            <p:nvPr/>
          </p:nvSpPr>
          <p:spPr>
            <a:xfrm>
              <a:off x="10836935" y="369912"/>
              <a:ext cx="685165" cy="685165"/>
            </a:xfrm>
            <a:custGeom>
              <a:avLst/>
              <a:gdLst/>
              <a:ahLst/>
              <a:cxnLst/>
              <a:rect l="l" t="t" r="r" b="b"/>
              <a:pathLst>
                <a:path w="685165" h="685165">
                  <a:moveTo>
                    <a:pt x="342366" y="0"/>
                  </a:moveTo>
                  <a:lnTo>
                    <a:pt x="295908" y="3125"/>
                  </a:lnTo>
                  <a:lnTo>
                    <a:pt x="251349" y="12230"/>
                  </a:lnTo>
                  <a:lnTo>
                    <a:pt x="209099" y="26905"/>
                  </a:lnTo>
                  <a:lnTo>
                    <a:pt x="169564" y="46744"/>
                  </a:lnTo>
                  <a:lnTo>
                    <a:pt x="133153" y="71339"/>
                  </a:lnTo>
                  <a:lnTo>
                    <a:pt x="100274" y="100280"/>
                  </a:lnTo>
                  <a:lnTo>
                    <a:pt x="71334" y="133161"/>
                  </a:lnTo>
                  <a:lnTo>
                    <a:pt x="46741" y="169574"/>
                  </a:lnTo>
                  <a:lnTo>
                    <a:pt x="26903" y="209110"/>
                  </a:lnTo>
                  <a:lnTo>
                    <a:pt x="12229" y="251361"/>
                  </a:lnTo>
                  <a:lnTo>
                    <a:pt x="3125" y="295920"/>
                  </a:lnTo>
                  <a:lnTo>
                    <a:pt x="0" y="342379"/>
                  </a:lnTo>
                  <a:lnTo>
                    <a:pt x="3125" y="388837"/>
                  </a:lnTo>
                  <a:lnTo>
                    <a:pt x="12229" y="433396"/>
                  </a:lnTo>
                  <a:lnTo>
                    <a:pt x="26903" y="475646"/>
                  </a:lnTo>
                  <a:lnTo>
                    <a:pt x="46741" y="515181"/>
                  </a:lnTo>
                  <a:lnTo>
                    <a:pt x="71334" y="551592"/>
                  </a:lnTo>
                  <a:lnTo>
                    <a:pt x="100274" y="584471"/>
                  </a:lnTo>
                  <a:lnTo>
                    <a:pt x="133153" y="613411"/>
                  </a:lnTo>
                  <a:lnTo>
                    <a:pt x="169564" y="638004"/>
                  </a:lnTo>
                  <a:lnTo>
                    <a:pt x="209099" y="657841"/>
                  </a:lnTo>
                  <a:lnTo>
                    <a:pt x="251349" y="672516"/>
                  </a:lnTo>
                  <a:lnTo>
                    <a:pt x="295908" y="681620"/>
                  </a:lnTo>
                  <a:lnTo>
                    <a:pt x="342366" y="684745"/>
                  </a:lnTo>
                  <a:lnTo>
                    <a:pt x="388825" y="681620"/>
                  </a:lnTo>
                  <a:lnTo>
                    <a:pt x="433384" y="672516"/>
                  </a:lnTo>
                  <a:lnTo>
                    <a:pt x="475635" y="657841"/>
                  </a:lnTo>
                  <a:lnTo>
                    <a:pt x="515171" y="638004"/>
                  </a:lnTo>
                  <a:lnTo>
                    <a:pt x="551584" y="613411"/>
                  </a:lnTo>
                  <a:lnTo>
                    <a:pt x="584465" y="584471"/>
                  </a:lnTo>
                  <a:lnTo>
                    <a:pt x="613406" y="551592"/>
                  </a:lnTo>
                  <a:lnTo>
                    <a:pt x="638000" y="515181"/>
                  </a:lnTo>
                  <a:lnTo>
                    <a:pt x="657839" y="475646"/>
                  </a:lnTo>
                  <a:lnTo>
                    <a:pt x="672515" y="433396"/>
                  </a:lnTo>
                  <a:lnTo>
                    <a:pt x="681620" y="388837"/>
                  </a:lnTo>
                  <a:lnTo>
                    <a:pt x="684745" y="342379"/>
                  </a:lnTo>
                  <a:lnTo>
                    <a:pt x="681620" y="295920"/>
                  </a:lnTo>
                  <a:lnTo>
                    <a:pt x="672515" y="251361"/>
                  </a:lnTo>
                  <a:lnTo>
                    <a:pt x="657839" y="209110"/>
                  </a:lnTo>
                  <a:lnTo>
                    <a:pt x="638000" y="169574"/>
                  </a:lnTo>
                  <a:lnTo>
                    <a:pt x="613406" y="133161"/>
                  </a:lnTo>
                  <a:lnTo>
                    <a:pt x="584465" y="100280"/>
                  </a:lnTo>
                  <a:lnTo>
                    <a:pt x="551584" y="71339"/>
                  </a:lnTo>
                  <a:lnTo>
                    <a:pt x="515171" y="46744"/>
                  </a:lnTo>
                  <a:lnTo>
                    <a:pt x="475635" y="26905"/>
                  </a:lnTo>
                  <a:lnTo>
                    <a:pt x="433384" y="12230"/>
                  </a:lnTo>
                  <a:lnTo>
                    <a:pt x="388825" y="3125"/>
                  </a:lnTo>
                  <a:lnTo>
                    <a:pt x="342366" y="0"/>
                  </a:lnTo>
                  <a:close/>
                </a:path>
              </a:pathLst>
            </a:custGeom>
            <a:solidFill>
              <a:srgbClr val="6DC3E5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6D789F0C-DA25-9858-01C2-7E0E1254D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340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3E7815F-B816-762D-29D8-DA612397F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93D139D8-07CE-A680-4338-77036853C30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76200" y="698"/>
            <a:ext cx="12268309" cy="6857983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E139733E-9C43-92DF-D219-0C96B6C2D48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23" y="5556821"/>
            <a:ext cx="6927850" cy="1301750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C21BDB33-B8FA-27F0-88FD-CFFB4231950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3662" y="682"/>
            <a:ext cx="5998446" cy="1441447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94B6F70E-F4FA-FAE4-229D-E8DC987C6603}"/>
              </a:ext>
            </a:extLst>
          </p:cNvPr>
          <p:cNvSpPr/>
          <p:nvPr/>
        </p:nvSpPr>
        <p:spPr>
          <a:xfrm>
            <a:off x="555059" y="1536330"/>
            <a:ext cx="3822700" cy="34925"/>
          </a:xfrm>
          <a:custGeom>
            <a:avLst/>
            <a:gdLst/>
            <a:ahLst/>
            <a:cxnLst/>
            <a:rect l="l" t="t" r="r" b="b"/>
            <a:pathLst>
              <a:path w="3822700" h="34925">
                <a:moveTo>
                  <a:pt x="3822700" y="0"/>
                </a:moveTo>
                <a:lnTo>
                  <a:pt x="0" y="0"/>
                </a:lnTo>
                <a:lnTo>
                  <a:pt x="0" y="34367"/>
                </a:lnTo>
                <a:lnTo>
                  <a:pt x="3822700" y="34367"/>
                </a:lnTo>
                <a:lnTo>
                  <a:pt x="3822700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F4BB5D4-B053-9FFD-ACB4-165832D2BA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944" y="794237"/>
            <a:ext cx="10825856" cy="5501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ES" sz="3500" spc="185" dirty="0"/>
              <a:t>Líneas de acción estratégicas al 2027 </a:t>
            </a:r>
            <a:endParaRPr sz="3500" dirty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028C4DB7-2253-46A8-9AA6-7A48FB0AE6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42250" y="1728978"/>
            <a:ext cx="11025943" cy="30968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</a:pPr>
            <a:r>
              <a:rPr lang="es-DO" sz="2600" b="1" dirty="0">
                <a:latin typeface="Palatino Linotype" panose="02040502050505030304" pitchFamily="18" charset="0"/>
              </a:rPr>
              <a:t>Integración y liderazgo regional</a:t>
            </a:r>
          </a:p>
          <a:p>
            <a:pPr marL="12700" marR="5080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</a:pPr>
            <a:endParaRPr lang="es-ES" sz="2600" b="1" dirty="0">
              <a:latin typeface="Palatino Linotype" panose="02040502050505030304" pitchFamily="18" charset="0"/>
            </a:endParaRPr>
          </a:p>
          <a:p>
            <a:pPr marL="355600" marR="5080" indent="-342900" algn="just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  <a:buFont typeface="Palatino Linotype" panose="02040502050505030304" pitchFamily="18" charset="0"/>
              <a:buChar char="•"/>
            </a:pPr>
            <a:r>
              <a:rPr lang="es-ES" sz="2600" b="1" dirty="0">
                <a:latin typeface="Palatino Linotype" panose="02040502050505030304" pitchFamily="18" charset="0"/>
              </a:rPr>
              <a:t>Consolidar la RTA</a:t>
            </a:r>
            <a:r>
              <a:rPr lang="es-ES" sz="2600" dirty="0">
                <a:latin typeface="Palatino Linotype" panose="02040502050505030304" pitchFamily="18" charset="0"/>
              </a:rPr>
              <a:t> como espacio referente en Iberoamérica para el diálogo y cooperación entre órganos garantes.</a:t>
            </a:r>
            <a:endParaRPr lang="es-ES" sz="2600" spc="-10" dirty="0">
              <a:latin typeface="Palatino Linotype" panose="02040502050505030304" pitchFamily="18" charset="0"/>
            </a:endParaRPr>
          </a:p>
          <a:p>
            <a:pPr marL="355600" marR="5080" indent="-342900" algn="just">
              <a:lnSpc>
                <a:spcPct val="108900"/>
              </a:lnSpc>
              <a:spcBef>
                <a:spcPts val="100"/>
              </a:spcBef>
              <a:buClr>
                <a:srgbClr val="00B050"/>
              </a:buClr>
              <a:buFont typeface="Palatino Linotype" panose="02040502050505030304" pitchFamily="18" charset="0"/>
              <a:buChar char="•"/>
            </a:pPr>
            <a:r>
              <a:rPr lang="es-ES" sz="2600" b="1" dirty="0">
                <a:latin typeface="Palatino Linotype" panose="02040502050505030304" pitchFamily="18" charset="0"/>
              </a:rPr>
              <a:t>Ampliar la red</a:t>
            </a:r>
            <a:r>
              <a:rPr lang="es-ES" sz="2600" dirty="0">
                <a:latin typeface="Palatino Linotype" panose="02040502050505030304" pitchFamily="18" charset="0"/>
              </a:rPr>
              <a:t> con nuevos miembros y alianzas estratégicas con organismos internacionales</a:t>
            </a:r>
            <a:r>
              <a:rPr lang="es-ES" sz="2600" spc="-10" dirty="0">
                <a:latin typeface="Palatino Linotype" panose="02040502050505030304" pitchFamily="18" charset="0"/>
              </a:rPr>
              <a:t>;</a:t>
            </a:r>
          </a:p>
          <a:p>
            <a:pPr marL="355600" marR="5080" indent="-342900" algn="just">
              <a:lnSpc>
                <a:spcPct val="108900"/>
              </a:lnSpc>
              <a:spcBef>
                <a:spcPts val="100"/>
              </a:spcBef>
              <a:buClr>
                <a:srgbClr val="FFC000"/>
              </a:buClr>
              <a:buFont typeface="Palatino Linotype" panose="02040502050505030304" pitchFamily="18" charset="0"/>
              <a:buChar char="•"/>
            </a:pPr>
            <a:r>
              <a:rPr lang="es-ES" sz="2600" b="1" dirty="0">
                <a:latin typeface="Palatino Linotype" panose="02040502050505030304" pitchFamily="18" charset="0"/>
              </a:rPr>
              <a:t>Coordinar </a:t>
            </a:r>
            <a:r>
              <a:rPr lang="es-ES" sz="2600" dirty="0">
                <a:latin typeface="Palatino Linotype" panose="02040502050505030304" pitchFamily="18" charset="0"/>
              </a:rPr>
              <a:t>con otras redes globales.</a:t>
            </a:r>
            <a:endParaRPr lang="es-ES" sz="2600" spc="-10" dirty="0">
              <a:latin typeface="Palatino Linotype" panose="0204050205050503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069AD95-8765-FCD4-ACAE-36C7E9FD2C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42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BF16C2E-A616-9916-29CB-825CE574A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8A2FC5D8-339A-085F-F9DC-12617647C8B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76200" y="698"/>
            <a:ext cx="12268309" cy="6857983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482B8CA7-60BA-326F-715F-1DA928F6EF3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23" y="5556821"/>
            <a:ext cx="6927850" cy="1301750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3D9B4BF5-6249-025F-EA99-4358A0FAC17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3662" y="682"/>
            <a:ext cx="5998446" cy="1441447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1C62AE43-D6EB-21BD-F5FD-67AE8AFCFAFF}"/>
              </a:ext>
            </a:extLst>
          </p:cNvPr>
          <p:cNvSpPr/>
          <p:nvPr/>
        </p:nvSpPr>
        <p:spPr>
          <a:xfrm>
            <a:off x="555059" y="1536330"/>
            <a:ext cx="3822700" cy="34925"/>
          </a:xfrm>
          <a:custGeom>
            <a:avLst/>
            <a:gdLst/>
            <a:ahLst/>
            <a:cxnLst/>
            <a:rect l="l" t="t" r="r" b="b"/>
            <a:pathLst>
              <a:path w="3822700" h="34925">
                <a:moveTo>
                  <a:pt x="3822700" y="0"/>
                </a:moveTo>
                <a:lnTo>
                  <a:pt x="0" y="0"/>
                </a:lnTo>
                <a:lnTo>
                  <a:pt x="0" y="34367"/>
                </a:lnTo>
                <a:lnTo>
                  <a:pt x="3822700" y="34367"/>
                </a:lnTo>
                <a:lnTo>
                  <a:pt x="3822700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F0FDF87F-FEFC-E98F-72D4-EEE3B02A85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944" y="794237"/>
            <a:ext cx="9606656" cy="5501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ES" sz="3500" spc="185" dirty="0"/>
              <a:t>Líneas de acción estratégicas al 2027 </a:t>
            </a:r>
            <a:endParaRPr sz="3500" dirty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EF40E21-2AFC-A4B6-5D90-83C3F42F26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42250" y="1728978"/>
            <a:ext cx="11025943" cy="42884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</a:pPr>
            <a:r>
              <a:rPr lang="es-ES" sz="2600" b="1" dirty="0">
                <a:latin typeface="Palatino Linotype" panose="02040502050505030304" pitchFamily="18" charset="0"/>
              </a:rPr>
              <a:t>Impulso a estándares, datos e innovación</a:t>
            </a:r>
          </a:p>
          <a:p>
            <a:pPr marL="12700" marR="5080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</a:pPr>
            <a:endParaRPr lang="es-ES" sz="2500" spc="-10" dirty="0">
              <a:latin typeface="Palatino Linotype" panose="02040502050505030304" pitchFamily="18" charset="0"/>
            </a:endParaRPr>
          </a:p>
          <a:p>
            <a:pPr marL="355600" marR="5080" indent="-342900" algn="just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  <a:buFont typeface="Palatino Linotype" panose="02040502050505030304" pitchFamily="18" charset="0"/>
              <a:buChar char="•"/>
            </a:pPr>
            <a:r>
              <a:rPr lang="es-ES" sz="2500" b="1" dirty="0">
                <a:latin typeface="Palatino Linotype" panose="02040502050505030304" pitchFamily="18" charset="0"/>
              </a:rPr>
              <a:t>Desarrollar estándares internacionales</a:t>
            </a:r>
            <a:r>
              <a:rPr lang="es-ES" sz="2500" dirty="0">
                <a:latin typeface="Palatino Linotype" panose="02040502050505030304" pitchFamily="18" charset="0"/>
              </a:rPr>
              <a:t> en transparencia, acceso a la información, inteligencia artificial, transparencia algorítmica y gobernanza digital</a:t>
            </a:r>
            <a:r>
              <a:rPr lang="es-ES" sz="2500" spc="-10" dirty="0">
                <a:latin typeface="Palatino Linotype" panose="02040502050505030304" pitchFamily="18" charset="0"/>
              </a:rPr>
              <a:t>;</a:t>
            </a:r>
          </a:p>
          <a:p>
            <a:pPr marL="355600" marR="5080" indent="-342900" algn="just">
              <a:lnSpc>
                <a:spcPct val="108900"/>
              </a:lnSpc>
              <a:spcBef>
                <a:spcPts val="100"/>
              </a:spcBef>
              <a:buClr>
                <a:srgbClr val="00B050"/>
              </a:buClr>
              <a:buFont typeface="Palatino Linotype" panose="02040502050505030304" pitchFamily="18" charset="0"/>
              <a:buChar char="•"/>
            </a:pPr>
            <a:r>
              <a:rPr lang="es-ES" sz="2500" b="1" dirty="0">
                <a:latin typeface="Palatino Linotype" panose="02040502050505030304" pitchFamily="18" charset="0"/>
              </a:rPr>
              <a:t>Promover la interoperabilidad, los datos abiertos y la transparencia proactiva</a:t>
            </a:r>
            <a:r>
              <a:rPr lang="es-ES" sz="2500" dirty="0">
                <a:latin typeface="Palatino Linotype" panose="02040502050505030304" pitchFamily="18" charset="0"/>
              </a:rPr>
              <a:t>, con enfoque en sostenibilidad, género e inclusión</a:t>
            </a:r>
            <a:r>
              <a:rPr lang="es-ES" sz="2500" spc="-10" dirty="0">
                <a:latin typeface="Palatino Linotype" panose="02040502050505030304" pitchFamily="18" charset="0"/>
              </a:rPr>
              <a:t>;</a:t>
            </a:r>
          </a:p>
          <a:p>
            <a:pPr marL="355600" marR="5080" indent="-342900" algn="just">
              <a:lnSpc>
                <a:spcPct val="108900"/>
              </a:lnSpc>
              <a:spcBef>
                <a:spcPts val="100"/>
              </a:spcBef>
              <a:buClr>
                <a:srgbClr val="FFC000"/>
              </a:buClr>
              <a:buFont typeface="Palatino Linotype" panose="02040502050505030304" pitchFamily="18" charset="0"/>
              <a:buChar char="•"/>
            </a:pPr>
            <a:r>
              <a:rPr lang="es-ES" sz="2500" b="1" dirty="0">
                <a:latin typeface="Palatino Linotype" panose="02040502050505030304" pitchFamily="18" charset="0"/>
              </a:rPr>
              <a:t>Fortalecer el vínculo entre acceso a la información y temas críticos</a:t>
            </a:r>
            <a:r>
              <a:rPr lang="es-ES" sz="2500" dirty="0">
                <a:latin typeface="Palatino Linotype" panose="02040502050505030304" pitchFamily="18" charset="0"/>
              </a:rPr>
              <a:t> como integridad pública, lucha contra la corrupción y transformación digital del Estado.</a:t>
            </a:r>
            <a:endParaRPr lang="es-ES" sz="2500" spc="-10" dirty="0">
              <a:latin typeface="Palatino Linotype" panose="0204050205050503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9BCA32F-95C4-3305-9966-91A92B219B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262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2570E54-2D95-AD7B-D2BC-EB8F4D258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0F96CF0B-D165-9279-A00F-627B07B7714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76200" y="698"/>
            <a:ext cx="12268309" cy="6857983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F8F62382-0B15-2D8A-06A6-8A43F2D57DC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23" y="5556821"/>
            <a:ext cx="6927850" cy="1301750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93C499A3-2DBF-1FF2-C9A6-5BC6D3657E7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3662" y="682"/>
            <a:ext cx="5998446" cy="1441447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8593A3F7-C65C-4000-8665-7C9CC0010585}"/>
              </a:ext>
            </a:extLst>
          </p:cNvPr>
          <p:cNvSpPr/>
          <p:nvPr/>
        </p:nvSpPr>
        <p:spPr>
          <a:xfrm>
            <a:off x="555059" y="1536330"/>
            <a:ext cx="3822700" cy="34925"/>
          </a:xfrm>
          <a:custGeom>
            <a:avLst/>
            <a:gdLst/>
            <a:ahLst/>
            <a:cxnLst/>
            <a:rect l="l" t="t" r="r" b="b"/>
            <a:pathLst>
              <a:path w="3822700" h="34925">
                <a:moveTo>
                  <a:pt x="3822700" y="0"/>
                </a:moveTo>
                <a:lnTo>
                  <a:pt x="0" y="0"/>
                </a:lnTo>
                <a:lnTo>
                  <a:pt x="0" y="34367"/>
                </a:lnTo>
                <a:lnTo>
                  <a:pt x="3822700" y="34367"/>
                </a:lnTo>
                <a:lnTo>
                  <a:pt x="3822700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82F93183-E844-9C0C-5501-9C88C58DF8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944" y="794237"/>
            <a:ext cx="8616056" cy="5501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ES" sz="3500" spc="185" dirty="0"/>
              <a:t>Líneas de acción estratégicas al 2027 </a:t>
            </a:r>
            <a:endParaRPr sz="3500" dirty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6D1C701B-403D-CED4-8919-BAA2E7C5F1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42250" y="1728978"/>
            <a:ext cx="11025943" cy="3399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</a:pPr>
            <a:r>
              <a:rPr lang="es-ES" sz="2500" b="1" dirty="0">
                <a:latin typeface="Palatino Linotype" panose="02040502050505030304" pitchFamily="18" charset="0"/>
              </a:rPr>
              <a:t>Dinamización de grupos de trabajo</a:t>
            </a:r>
          </a:p>
          <a:p>
            <a:pPr marL="12700" marR="5080" algn="just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</a:pPr>
            <a:endParaRPr lang="es-ES" sz="2500" spc="-10" dirty="0">
              <a:latin typeface="Palatino Linotype" panose="02040502050505030304" pitchFamily="18" charset="0"/>
            </a:endParaRPr>
          </a:p>
          <a:p>
            <a:pPr marL="355600" marR="5080" indent="-342900" algn="just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  <a:buFont typeface="Palatino Linotype" panose="02040502050505030304" pitchFamily="18" charset="0"/>
              <a:buChar char="•"/>
            </a:pPr>
            <a:r>
              <a:rPr lang="es-ES" sz="2500" dirty="0">
                <a:latin typeface="Palatino Linotype" panose="02040502050505030304" pitchFamily="18" charset="0"/>
              </a:rPr>
              <a:t>Consolidar los diferentes grupos de trabajo en temas como </a:t>
            </a:r>
            <a:r>
              <a:rPr lang="es-ES" sz="2500" b="1" dirty="0">
                <a:latin typeface="Palatino Linotype" panose="02040502050505030304" pitchFamily="18" charset="0"/>
              </a:rPr>
              <a:t>democracia ambiental, archivos, jurisprudencia, indicadores, transparencia parlamentaria y judicial</a:t>
            </a:r>
            <a:r>
              <a:rPr lang="es-ES" sz="2500" spc="-10" dirty="0">
                <a:latin typeface="Palatino Linotype" panose="02040502050505030304" pitchFamily="18" charset="0"/>
              </a:rPr>
              <a:t>;</a:t>
            </a:r>
          </a:p>
          <a:p>
            <a:pPr marL="355600" marR="5080" indent="-342900" algn="just">
              <a:lnSpc>
                <a:spcPct val="108900"/>
              </a:lnSpc>
              <a:spcBef>
                <a:spcPts val="100"/>
              </a:spcBef>
              <a:buClr>
                <a:srgbClr val="00B050"/>
              </a:buClr>
              <a:buFont typeface="Palatino Linotype" panose="02040502050505030304" pitchFamily="18" charset="0"/>
              <a:buChar char="•"/>
            </a:pPr>
            <a:r>
              <a:rPr lang="es-ES" sz="2500" dirty="0">
                <a:latin typeface="Palatino Linotype" panose="02040502050505030304" pitchFamily="18" charset="0"/>
              </a:rPr>
              <a:t>Crear un </a:t>
            </a:r>
            <a:r>
              <a:rPr lang="es-ES" sz="2500" b="1" dirty="0">
                <a:latin typeface="Palatino Linotype" panose="02040502050505030304" pitchFamily="18" charset="0"/>
              </a:rPr>
              <a:t>repositorio digital de buenas prácticas</a:t>
            </a:r>
            <a:r>
              <a:rPr lang="es-ES" sz="2500" dirty="0">
                <a:latin typeface="Palatino Linotype" panose="02040502050505030304" pitchFamily="18" charset="0"/>
              </a:rPr>
              <a:t> en difusión y capacitación</a:t>
            </a:r>
            <a:r>
              <a:rPr lang="es-ES" sz="2500" spc="-10" dirty="0">
                <a:latin typeface="Palatino Linotype" panose="02040502050505030304" pitchFamily="18" charset="0"/>
              </a:rPr>
              <a:t>;</a:t>
            </a:r>
          </a:p>
          <a:p>
            <a:pPr marL="355600" marR="5080" indent="-342900" algn="just">
              <a:lnSpc>
                <a:spcPct val="108900"/>
              </a:lnSpc>
              <a:spcBef>
                <a:spcPts val="100"/>
              </a:spcBef>
              <a:buClr>
                <a:srgbClr val="FFC000"/>
              </a:buClr>
              <a:buFont typeface="Palatino Linotype" panose="02040502050505030304" pitchFamily="18" charset="0"/>
              <a:buChar char="•"/>
            </a:pPr>
            <a:r>
              <a:rPr lang="es-ES" sz="2500" dirty="0">
                <a:latin typeface="Palatino Linotype" panose="02040502050505030304" pitchFamily="18" charset="0"/>
              </a:rPr>
              <a:t>Impulsar estudios y diagnósticos sobre </a:t>
            </a:r>
            <a:r>
              <a:rPr lang="es-ES" sz="2500" b="1" dirty="0">
                <a:latin typeface="Palatino Linotype" panose="02040502050505030304" pitchFamily="18" charset="0"/>
              </a:rPr>
              <a:t>retos emergentes y buenas prácticas en toda la región</a:t>
            </a:r>
            <a:r>
              <a:rPr lang="es-ES" sz="2500" dirty="0">
                <a:latin typeface="Palatino Linotype" panose="02040502050505030304" pitchFamily="18" charset="0"/>
              </a:rPr>
              <a:t>.</a:t>
            </a:r>
            <a:endParaRPr lang="es-ES" sz="2500" spc="-10" dirty="0">
              <a:latin typeface="Palatino Linotype" panose="0204050205050503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6ED8ED2-E338-8F64-208D-C3380E6A1A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52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6D5C2F9-E603-4BD5-4A53-39971CA95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E296E233-CD0C-7A66-68A3-C2FCECF6B0D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76200" y="698"/>
            <a:ext cx="12268309" cy="6857983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3C485BB6-2EA7-F47D-D14D-DB82A8939A4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23" y="5556821"/>
            <a:ext cx="6927850" cy="1301750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CB9160BD-6265-81E8-F327-C24C82135A9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3662" y="682"/>
            <a:ext cx="5998446" cy="1441447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7C33F15B-C72F-B657-8B29-723494074B47}"/>
              </a:ext>
            </a:extLst>
          </p:cNvPr>
          <p:cNvSpPr/>
          <p:nvPr/>
        </p:nvSpPr>
        <p:spPr>
          <a:xfrm>
            <a:off x="555059" y="1536330"/>
            <a:ext cx="3822700" cy="34925"/>
          </a:xfrm>
          <a:custGeom>
            <a:avLst/>
            <a:gdLst/>
            <a:ahLst/>
            <a:cxnLst/>
            <a:rect l="l" t="t" r="r" b="b"/>
            <a:pathLst>
              <a:path w="3822700" h="34925">
                <a:moveTo>
                  <a:pt x="3822700" y="0"/>
                </a:moveTo>
                <a:lnTo>
                  <a:pt x="0" y="0"/>
                </a:lnTo>
                <a:lnTo>
                  <a:pt x="0" y="34367"/>
                </a:lnTo>
                <a:lnTo>
                  <a:pt x="3822700" y="34367"/>
                </a:lnTo>
                <a:lnTo>
                  <a:pt x="3822700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20219CF2-C8E0-B7CC-5E42-9BD45CC1B9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944" y="794237"/>
            <a:ext cx="8692256" cy="5501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ES" sz="3500" spc="185" dirty="0"/>
              <a:t>Líneas de acción estratégicas al 2027 </a:t>
            </a:r>
            <a:endParaRPr sz="3500" dirty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2668A0B-B7AD-0E5B-05D9-F8B95E6547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42250" y="1728978"/>
            <a:ext cx="11025943" cy="3399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</a:pPr>
            <a:r>
              <a:rPr lang="es-ES" sz="2500" b="1" dirty="0">
                <a:latin typeface="Palatino Linotype" panose="02040502050505030304" pitchFamily="18" charset="0"/>
              </a:rPr>
              <a:t>Posicionamiento y voz regional ante desafíos globales</a:t>
            </a:r>
          </a:p>
          <a:p>
            <a:pPr marL="12700" marR="5080" algn="just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</a:pPr>
            <a:endParaRPr lang="es-ES" sz="2500" spc="-10" dirty="0">
              <a:latin typeface="Palatino Linotype" panose="02040502050505030304" pitchFamily="18" charset="0"/>
            </a:endParaRPr>
          </a:p>
          <a:p>
            <a:pPr marL="355600" marR="5080" indent="-342900" algn="just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  <a:buFont typeface="Palatino Linotype" panose="02040502050505030304" pitchFamily="18" charset="0"/>
              <a:buChar char="•"/>
            </a:pPr>
            <a:r>
              <a:rPr lang="es-ES" sz="2500" b="1" dirty="0">
                <a:latin typeface="Palatino Linotype" panose="02040502050505030304" pitchFamily="18" charset="0"/>
              </a:rPr>
              <a:t>Reactivar mecanismos de comunicación externa</a:t>
            </a:r>
            <a:r>
              <a:rPr lang="es-ES" sz="2500" dirty="0">
                <a:latin typeface="Palatino Linotype" panose="02040502050505030304" pitchFamily="18" charset="0"/>
              </a:rPr>
              <a:t>, boletines multilingües y redes sociales para difundir logros de la Red</a:t>
            </a:r>
            <a:r>
              <a:rPr lang="es-ES" sz="2500" spc="-10" dirty="0">
                <a:latin typeface="Palatino Linotype" panose="02040502050505030304" pitchFamily="18" charset="0"/>
              </a:rPr>
              <a:t>;</a:t>
            </a:r>
          </a:p>
          <a:p>
            <a:pPr marL="355600" marR="5080" indent="-342900" algn="just">
              <a:lnSpc>
                <a:spcPct val="108900"/>
              </a:lnSpc>
              <a:spcBef>
                <a:spcPts val="100"/>
              </a:spcBef>
              <a:buClr>
                <a:srgbClr val="00B050"/>
              </a:buClr>
              <a:buFont typeface="Palatino Linotype" panose="02040502050505030304" pitchFamily="18" charset="0"/>
              <a:buChar char="•"/>
            </a:pPr>
            <a:r>
              <a:rPr lang="es-ES" sz="2500" b="1" dirty="0">
                <a:latin typeface="Palatino Linotype" panose="02040502050505030304" pitchFamily="18" charset="0"/>
              </a:rPr>
              <a:t>Mantener presencia activa en foros internacionales</a:t>
            </a:r>
            <a:r>
              <a:rPr lang="es-ES" sz="2500" dirty="0">
                <a:latin typeface="Palatino Linotype" panose="02040502050505030304" pitchFamily="18" charset="0"/>
              </a:rPr>
              <a:t> y responder ante amenazas al derecho de acceso en cualquier país miembro</a:t>
            </a:r>
            <a:r>
              <a:rPr lang="es-ES" sz="2500" spc="-10" dirty="0">
                <a:latin typeface="Palatino Linotype" panose="02040502050505030304" pitchFamily="18" charset="0"/>
              </a:rPr>
              <a:t>;</a:t>
            </a:r>
          </a:p>
          <a:p>
            <a:pPr marL="355600" marR="5080" indent="-342900" algn="just">
              <a:lnSpc>
                <a:spcPct val="108900"/>
              </a:lnSpc>
              <a:spcBef>
                <a:spcPts val="100"/>
              </a:spcBef>
              <a:buClr>
                <a:srgbClr val="FFC000"/>
              </a:buClr>
              <a:buFont typeface="Palatino Linotype" panose="02040502050505030304" pitchFamily="18" charset="0"/>
              <a:buChar char="•"/>
            </a:pPr>
            <a:r>
              <a:rPr lang="es-ES" sz="2500" b="1" dirty="0">
                <a:latin typeface="Palatino Linotype" panose="02040502050505030304" pitchFamily="18" charset="0"/>
              </a:rPr>
              <a:t>Promover eventos virtuales y acciones colectivas</a:t>
            </a:r>
            <a:r>
              <a:rPr lang="es-ES" sz="2500" dirty="0">
                <a:latin typeface="Palatino Linotype" panose="02040502050505030304" pitchFamily="18" charset="0"/>
              </a:rPr>
              <a:t> frente a la desinformación, la brecha digital y vulneraciones del derecho.</a:t>
            </a:r>
            <a:endParaRPr lang="es-ES" sz="2500" spc="-10" dirty="0">
              <a:latin typeface="Palatino Linotype" panose="0204050205050503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54DFB94-511E-C916-839A-2A86805CA8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336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B81B69A-0914-DE68-E2B6-7B26C5296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5803D17D-EDA6-CB05-46A3-CA7CCCD9511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76200" y="698"/>
            <a:ext cx="12268309" cy="6857983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1EAA127A-455E-B274-8089-919BDA3CAE4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23" y="5556821"/>
            <a:ext cx="6927850" cy="1301750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D30FC35B-A590-A557-52BF-22DD86CE3EC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3662" y="682"/>
            <a:ext cx="5998446" cy="1441447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C93990C3-F2AD-C788-F548-BC920C03D3BC}"/>
              </a:ext>
            </a:extLst>
          </p:cNvPr>
          <p:cNvSpPr/>
          <p:nvPr/>
        </p:nvSpPr>
        <p:spPr>
          <a:xfrm>
            <a:off x="555059" y="1536330"/>
            <a:ext cx="3822700" cy="34925"/>
          </a:xfrm>
          <a:custGeom>
            <a:avLst/>
            <a:gdLst/>
            <a:ahLst/>
            <a:cxnLst/>
            <a:rect l="l" t="t" r="r" b="b"/>
            <a:pathLst>
              <a:path w="3822700" h="34925">
                <a:moveTo>
                  <a:pt x="3822700" y="0"/>
                </a:moveTo>
                <a:lnTo>
                  <a:pt x="0" y="0"/>
                </a:lnTo>
                <a:lnTo>
                  <a:pt x="0" y="34367"/>
                </a:lnTo>
                <a:lnTo>
                  <a:pt x="3822700" y="34367"/>
                </a:lnTo>
                <a:lnTo>
                  <a:pt x="3822700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E81D0BDF-8B3D-0C19-E5DE-64A73E2834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944" y="794237"/>
            <a:ext cx="7854055" cy="5655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ES" sz="3600" dirty="0"/>
              <a:t>Visión de futuro para la RTA</a:t>
            </a:r>
            <a:endParaRPr sz="3500" dirty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E1ADEDEC-1BEA-039E-647F-6C9A71CAF1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83028" y="2578583"/>
            <a:ext cx="11025943" cy="1670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  <a:buFont typeface="Palatino Linotype" panose="02040502050505030304" pitchFamily="18" charset="0"/>
              <a:buChar char="•"/>
            </a:pPr>
            <a:r>
              <a:rPr lang="es-ES" sz="2500" dirty="0">
                <a:latin typeface="Palatino Linotype" panose="02040502050505030304" pitchFamily="18" charset="0"/>
              </a:rPr>
              <a:t>“El futuro de la RTA se escribe con cooperación, innovación y compromiso colectivo. Este plan estratégico no es solo una hoja de ruta: es un manifiesto por el acceso real y efectivo a la información como piedra angular de nuestras democracias.”</a:t>
            </a:r>
            <a:endParaRPr lang="es-ES" sz="2500" spc="-10" dirty="0">
              <a:latin typeface="Palatino Linotype" panose="0204050205050503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6FC1F84-5DC5-C60F-A2D0-B52EBC07D3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49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C33B6-91FB-82B9-5871-FAB3E025C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002CB036-714B-B851-7711-55091F68598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" y="5557583"/>
            <a:ext cx="6984999" cy="130175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61A2D853-563E-B932-DC5A-C3CD67FF66D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4227" y="1416"/>
            <a:ext cx="5998444" cy="1441449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9ABD3E50-1499-3333-6668-6A984C077748}"/>
              </a:ext>
            </a:extLst>
          </p:cNvPr>
          <p:cNvSpPr/>
          <p:nvPr/>
        </p:nvSpPr>
        <p:spPr>
          <a:xfrm>
            <a:off x="1748764" y="1615579"/>
            <a:ext cx="8696325" cy="3253740"/>
          </a:xfrm>
          <a:custGeom>
            <a:avLst/>
            <a:gdLst/>
            <a:ahLst/>
            <a:cxnLst/>
            <a:rect l="l" t="t" r="r" b="b"/>
            <a:pathLst>
              <a:path w="8696325" h="3253740">
                <a:moveTo>
                  <a:pt x="8695817" y="3219310"/>
                </a:moveTo>
                <a:lnTo>
                  <a:pt x="0" y="3219310"/>
                </a:lnTo>
                <a:lnTo>
                  <a:pt x="0" y="3253676"/>
                </a:lnTo>
                <a:lnTo>
                  <a:pt x="8695817" y="3253676"/>
                </a:lnTo>
                <a:lnTo>
                  <a:pt x="8695817" y="3219310"/>
                </a:lnTo>
                <a:close/>
              </a:path>
              <a:path w="8696325" h="3253740">
                <a:moveTo>
                  <a:pt x="8695817" y="0"/>
                </a:moveTo>
                <a:lnTo>
                  <a:pt x="0" y="0"/>
                </a:lnTo>
                <a:lnTo>
                  <a:pt x="0" y="34366"/>
                </a:lnTo>
                <a:lnTo>
                  <a:pt x="8695817" y="34366"/>
                </a:lnTo>
                <a:lnTo>
                  <a:pt x="8695817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D598A922-415F-D466-BB22-90B6DF63C3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98282" y="2426841"/>
            <a:ext cx="8995436" cy="112338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lang="es-ES" sz="3600" spc="4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Compromisos asumidos en encuentros de la RTA</a:t>
            </a:r>
            <a:endParaRPr sz="3600" spc="41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D81BDC7-6D29-5987-84C4-B5D3D11C43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81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2ED2A3F-C713-EAE3-4C92-9EEFE3BBE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C9346568-736B-521F-0E2D-7792A2CBEBB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301625"/>
            <a:ext cx="12192000" cy="7178675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6031F86C-8963-8CCF-FCAF-F72B232AF4B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23" y="5556821"/>
            <a:ext cx="6927850" cy="1301750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015582D5-E120-6CFC-134C-634D620E59F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3662" y="682"/>
            <a:ext cx="5998446" cy="1441447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A405E0BE-57DC-F79E-EBB4-33E856EC85AB}"/>
              </a:ext>
            </a:extLst>
          </p:cNvPr>
          <p:cNvSpPr/>
          <p:nvPr/>
        </p:nvSpPr>
        <p:spPr>
          <a:xfrm>
            <a:off x="555059" y="1536330"/>
            <a:ext cx="3822700" cy="34925"/>
          </a:xfrm>
          <a:custGeom>
            <a:avLst/>
            <a:gdLst/>
            <a:ahLst/>
            <a:cxnLst/>
            <a:rect l="l" t="t" r="r" b="b"/>
            <a:pathLst>
              <a:path w="3822700" h="34925">
                <a:moveTo>
                  <a:pt x="3822700" y="0"/>
                </a:moveTo>
                <a:lnTo>
                  <a:pt x="0" y="0"/>
                </a:lnTo>
                <a:lnTo>
                  <a:pt x="0" y="34367"/>
                </a:lnTo>
                <a:lnTo>
                  <a:pt x="3822700" y="34367"/>
                </a:lnTo>
                <a:lnTo>
                  <a:pt x="3822700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70F7A7F-0DC9-0B09-7652-3CD9C4A2A4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5059" y="968923"/>
            <a:ext cx="10292456" cy="47320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ES" sz="3000" spc="185" dirty="0"/>
              <a:t>Compromisos</a:t>
            </a:r>
            <a:endParaRPr sz="3000" dirty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F262BC7D-1E70-9CA6-2849-E3D52B98F3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42250" y="2069941"/>
            <a:ext cx="11025943" cy="39040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2900" algn="just">
              <a:buClr>
                <a:srgbClr val="FF0000"/>
              </a:buClr>
              <a:buFont typeface="Palatino Linotype" panose="02040502050505030304" pitchFamily="18" charset="0"/>
              <a:buChar char="•"/>
            </a:pPr>
            <a:r>
              <a:rPr lang="es-DO" sz="2500" dirty="0">
                <a:latin typeface="Palatino Linotype" panose="02040502050505030304" pitchFamily="18" charset="0"/>
              </a:rPr>
              <a:t>Los miembros de la RTA ratifican su compromiso de socializar, fomentar y garantizar el acceso a la información ambiental.</a:t>
            </a:r>
          </a:p>
          <a:p>
            <a:pPr marL="342900" indent="-342900" algn="just">
              <a:buClr>
                <a:srgbClr val="00B050"/>
              </a:buClr>
              <a:buFont typeface="Palatino Linotype" panose="02040502050505030304" pitchFamily="18" charset="0"/>
              <a:buChar char="•"/>
            </a:pPr>
            <a:r>
              <a:rPr lang="es-DO" sz="2500" dirty="0">
                <a:latin typeface="Palatino Linotype" panose="02040502050505030304" pitchFamily="18" charset="0"/>
              </a:rPr>
              <a:t>Es necesario apoyar programas de protección a defensores de derechos humanos, especialmente en temas ambientales.</a:t>
            </a:r>
            <a:endParaRPr lang="es-DO" sz="2500" b="1" dirty="0">
              <a:latin typeface="Palatino Linotype" panose="02040502050505030304" pitchFamily="18" charset="0"/>
            </a:endParaRPr>
          </a:p>
          <a:p>
            <a:pPr marL="342900" indent="-342900" algn="just">
              <a:buClr>
                <a:srgbClr val="00B0F0"/>
              </a:buClr>
              <a:buFont typeface="Palatino Linotype" panose="02040502050505030304" pitchFamily="18" charset="0"/>
              <a:buChar char="•"/>
            </a:pPr>
            <a:r>
              <a:rPr lang="es-ES" sz="2500" dirty="0">
                <a:latin typeface="Palatino Linotype" panose="02040502050505030304" pitchFamily="18" charset="0"/>
              </a:rPr>
              <a:t>Se requiere minimizar el acceso desigual a la información ambiental, que pueda generar diferencias en la participación. </a:t>
            </a:r>
          </a:p>
          <a:p>
            <a:pPr marL="342900" indent="-342900" algn="just">
              <a:buClr>
                <a:srgbClr val="FFC000"/>
              </a:buClr>
              <a:buFont typeface="Palatino Linotype" panose="02040502050505030304" pitchFamily="18" charset="0"/>
              <a:buChar char="•"/>
            </a:pPr>
            <a:r>
              <a:rPr lang="es-ES" sz="2500" dirty="0">
                <a:latin typeface="Palatino Linotype" panose="02040502050505030304" pitchFamily="18" charset="0"/>
              </a:rPr>
              <a:t>Promover la publicación de información por la vía proactiva, la democracia ambiental, son pilares fundamentales para la protección sostenible del medioambiente.</a:t>
            </a:r>
          </a:p>
          <a:p>
            <a:pPr marL="12700" marR="5080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</a:pPr>
            <a:endParaRPr lang="es-ES" sz="2600" spc="-10" dirty="0">
              <a:latin typeface="Palatino Linotype" panose="0204050205050503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3748D91-8F1D-A43C-3537-0223F13611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213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8145C16-BDBF-6256-EE35-0A5D35811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5B3475C5-63D8-E3C8-432A-6E68DDF66ED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530225"/>
            <a:ext cx="12192000" cy="7407275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1B7D5209-6B7A-68A7-2993-9CD77E0E7E6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23" y="5556821"/>
            <a:ext cx="6927850" cy="1301750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073EDCDB-2324-5345-35D0-007DC032605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3662" y="682"/>
            <a:ext cx="5998446" cy="1441447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027C560D-C611-7631-A121-CD77A68D5CB7}"/>
              </a:ext>
            </a:extLst>
          </p:cNvPr>
          <p:cNvSpPr/>
          <p:nvPr/>
        </p:nvSpPr>
        <p:spPr>
          <a:xfrm>
            <a:off x="555059" y="1536330"/>
            <a:ext cx="3822700" cy="34925"/>
          </a:xfrm>
          <a:custGeom>
            <a:avLst/>
            <a:gdLst/>
            <a:ahLst/>
            <a:cxnLst/>
            <a:rect l="l" t="t" r="r" b="b"/>
            <a:pathLst>
              <a:path w="3822700" h="34925">
                <a:moveTo>
                  <a:pt x="3822700" y="0"/>
                </a:moveTo>
                <a:lnTo>
                  <a:pt x="0" y="0"/>
                </a:lnTo>
                <a:lnTo>
                  <a:pt x="0" y="34367"/>
                </a:lnTo>
                <a:lnTo>
                  <a:pt x="3822700" y="34367"/>
                </a:lnTo>
                <a:lnTo>
                  <a:pt x="3822700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CE5CAF9C-6DCC-B218-5CAC-F22D2AEF90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2250" y="999351"/>
            <a:ext cx="10292456" cy="47320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ES" sz="3000" spc="185" dirty="0"/>
              <a:t>Compromisos</a:t>
            </a:r>
            <a:endParaRPr sz="3000" dirty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4D6DA66-1FC9-96F9-14FE-C390E1F5ED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42250" y="2069941"/>
            <a:ext cx="11025943" cy="46294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2900" algn="just">
              <a:buClr>
                <a:srgbClr val="FF0000"/>
              </a:buClr>
              <a:buFont typeface="Palatino Linotype" panose="02040502050505030304" pitchFamily="18" charset="0"/>
              <a:buChar char="•"/>
            </a:pPr>
            <a:r>
              <a:rPr lang="es-DO" sz="2500" dirty="0">
                <a:latin typeface="Palatino Linotype" panose="02040502050505030304" pitchFamily="18" charset="0"/>
              </a:rPr>
              <a:t>Impulsar la coordinación para el desarrollo de buenas prácticas y garantizar el derecho al acceso a la información.</a:t>
            </a:r>
            <a:endParaRPr lang="es-ES" sz="2500" dirty="0">
              <a:latin typeface="Palatino Linotype" panose="02040502050505030304" pitchFamily="18" charset="0"/>
            </a:endParaRPr>
          </a:p>
          <a:p>
            <a:pPr marL="342900" indent="-342900" algn="just">
              <a:buClr>
                <a:srgbClr val="00B050"/>
              </a:buClr>
              <a:buFont typeface="Palatino Linotype" panose="02040502050505030304" pitchFamily="18" charset="0"/>
              <a:buChar char="•"/>
            </a:pPr>
            <a:r>
              <a:rPr lang="es-DO" sz="2500" dirty="0">
                <a:latin typeface="Palatino Linotype" panose="02040502050505030304" pitchFamily="18" charset="0"/>
              </a:rPr>
              <a:t>Reconocimiento de la transparencia como motor del desarrollo inclusivo y la lucha contra la pobreza.</a:t>
            </a:r>
          </a:p>
          <a:p>
            <a:pPr marL="342900" indent="-342900" algn="just">
              <a:buClr>
                <a:srgbClr val="00B0F0"/>
              </a:buClr>
              <a:buFont typeface="Palatino Linotype" panose="02040502050505030304" pitchFamily="18" charset="0"/>
              <a:buChar char="•"/>
            </a:pPr>
            <a:r>
              <a:rPr lang="es-DO" sz="2500" dirty="0">
                <a:latin typeface="Palatino Linotype" panose="02040502050505030304" pitchFamily="18" charset="0"/>
              </a:rPr>
              <a:t>Promover buenas prácticas en la medición de la transparencia para ajustar políticas y cerrar brechas.</a:t>
            </a:r>
          </a:p>
          <a:p>
            <a:pPr marL="342900" indent="-342900" algn="just">
              <a:buClr>
                <a:srgbClr val="FFC000"/>
              </a:buClr>
              <a:buFont typeface="Palatino Linotype" panose="02040502050505030304" pitchFamily="18" charset="0"/>
              <a:buChar char="•"/>
            </a:pPr>
            <a:r>
              <a:rPr lang="es-DO" sz="2500" dirty="0">
                <a:latin typeface="Palatino Linotype" panose="02040502050505030304" pitchFamily="18" charset="0"/>
              </a:rPr>
              <a:t>Reconocimiento del papel de instituciones multilaterales que han promovido la transparencia como eje del desarrollo.</a:t>
            </a:r>
          </a:p>
          <a:p>
            <a:pPr marL="342900" indent="-342900" algn="just">
              <a:buClr>
                <a:srgbClr val="002060"/>
              </a:buClr>
              <a:buFont typeface="Palatino Linotype" panose="02040502050505030304" pitchFamily="18" charset="0"/>
              <a:buChar char="•"/>
            </a:pPr>
            <a:r>
              <a:rPr lang="es-DO" sz="2500" dirty="0">
                <a:latin typeface="Palatino Linotype" panose="02040502050505030304" pitchFamily="18" charset="0"/>
              </a:rPr>
              <a:t>Resaltar el papel de los órganos garantes en habilitar derechos sociales, políticos y económicos.</a:t>
            </a:r>
          </a:p>
          <a:p>
            <a:pPr marL="342900" indent="-342900" algn="just">
              <a:buClr>
                <a:srgbClr val="00B0F0"/>
              </a:buClr>
              <a:buFont typeface="Palatino Linotype" panose="02040502050505030304" pitchFamily="18" charset="0"/>
              <a:buChar char="•"/>
            </a:pPr>
            <a:endParaRPr lang="es-DO" sz="2500" dirty="0">
              <a:latin typeface="Palatino Linotype" panose="02040502050505030304" pitchFamily="18" charset="0"/>
            </a:endParaRPr>
          </a:p>
          <a:p>
            <a:pPr marL="342900" indent="-342900" algn="just">
              <a:buClr>
                <a:srgbClr val="00B0F0"/>
              </a:buClr>
              <a:buFont typeface="Palatino Linotype" panose="02040502050505030304" pitchFamily="18" charset="0"/>
              <a:buChar char="•"/>
            </a:pPr>
            <a:endParaRPr lang="es-ES" sz="2500" dirty="0">
              <a:latin typeface="Palatino Linotype" panose="0204050205050503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EA0450F-DE18-3F5E-3C7D-9F1BFE34C9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22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28B291E-4BF5-C6AD-CF98-B16AF61C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C9D295B7-EA30-2244-21EA-6B95F87D98F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067"/>
            <a:ext cx="12192000" cy="6857983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D9CEC1DB-4880-A7A5-268F-6BD3335A30D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23" y="5556821"/>
            <a:ext cx="6927850" cy="1301750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C60E52AA-11A1-3341-8DA7-E0E0E8E380C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3662" y="682"/>
            <a:ext cx="5998446" cy="1441447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E452263E-BC56-4C4D-F45E-E7B36A1B99C3}"/>
              </a:ext>
            </a:extLst>
          </p:cNvPr>
          <p:cNvSpPr/>
          <p:nvPr/>
        </p:nvSpPr>
        <p:spPr>
          <a:xfrm>
            <a:off x="555059" y="1536330"/>
            <a:ext cx="3822700" cy="34925"/>
          </a:xfrm>
          <a:custGeom>
            <a:avLst/>
            <a:gdLst/>
            <a:ahLst/>
            <a:cxnLst/>
            <a:rect l="l" t="t" r="r" b="b"/>
            <a:pathLst>
              <a:path w="3822700" h="34925">
                <a:moveTo>
                  <a:pt x="3822700" y="0"/>
                </a:moveTo>
                <a:lnTo>
                  <a:pt x="0" y="0"/>
                </a:lnTo>
                <a:lnTo>
                  <a:pt x="0" y="34367"/>
                </a:lnTo>
                <a:lnTo>
                  <a:pt x="3822700" y="34367"/>
                </a:lnTo>
                <a:lnTo>
                  <a:pt x="3822700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22B078EC-7B96-C6E8-26B7-C2A17F1C28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2250" y="974490"/>
            <a:ext cx="10292456" cy="47320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ES" sz="3000" spc="185" dirty="0"/>
              <a:t>Compromisos</a:t>
            </a:r>
            <a:endParaRPr sz="3000" dirty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CA5CBC1-6D00-E147-5D03-0D9631278A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42250" y="2069941"/>
            <a:ext cx="11025943" cy="38600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2900" algn="just">
              <a:buClr>
                <a:srgbClr val="FF0000"/>
              </a:buClr>
              <a:buFont typeface="Palatino Linotype" panose="02040502050505030304" pitchFamily="18" charset="0"/>
              <a:buChar char="•"/>
            </a:pPr>
            <a:r>
              <a:rPr lang="es-DO" sz="2500" dirty="0">
                <a:latin typeface="Palatino Linotype" panose="02040502050505030304" pitchFamily="18" charset="0"/>
              </a:rPr>
              <a:t>Adaptación estratégica de la inteligencia artificial en el acceso a la información pública.</a:t>
            </a:r>
          </a:p>
          <a:p>
            <a:pPr marL="342900" indent="-342900" algn="just">
              <a:buClr>
                <a:srgbClr val="00B050"/>
              </a:buClr>
              <a:buFont typeface="Palatino Linotype" panose="02040502050505030304" pitchFamily="18" charset="0"/>
              <a:buChar char="•"/>
            </a:pPr>
            <a:r>
              <a:rPr lang="es-DO" sz="2500" dirty="0">
                <a:latin typeface="Palatino Linotype" panose="02040502050505030304" pitchFamily="18" charset="0"/>
              </a:rPr>
              <a:t>Impulso de marcos normativos y éticos sobre IA para prevenir discriminación y proteger datos personales.</a:t>
            </a:r>
            <a:r>
              <a:rPr lang="es-ES" sz="2500" dirty="0">
                <a:latin typeface="Palatino Linotype" panose="02040502050505030304" pitchFamily="18" charset="0"/>
              </a:rPr>
              <a:t> </a:t>
            </a:r>
          </a:p>
          <a:p>
            <a:pPr marL="342900" indent="-342900" algn="just">
              <a:buClr>
                <a:srgbClr val="00B0F0"/>
              </a:buClr>
              <a:buFont typeface="Palatino Linotype" panose="02040502050505030304" pitchFamily="18" charset="0"/>
              <a:buChar char="•"/>
            </a:pPr>
            <a:r>
              <a:rPr lang="es-DO" sz="2500" dirty="0">
                <a:latin typeface="Palatino Linotype" panose="02040502050505030304" pitchFamily="18" charset="0"/>
              </a:rPr>
              <a:t>Alfabetización digital y empoderamiento ciudadano sobre los riesgos y beneficios de la IA.</a:t>
            </a:r>
          </a:p>
          <a:p>
            <a:pPr marL="342900" indent="-342900" algn="just">
              <a:buClr>
                <a:srgbClr val="FFC000"/>
              </a:buClr>
              <a:buFont typeface="Palatino Linotype" panose="02040502050505030304" pitchFamily="18" charset="0"/>
              <a:buChar char="•"/>
            </a:pPr>
            <a:r>
              <a:rPr lang="es-DO" sz="2500" dirty="0">
                <a:latin typeface="Palatino Linotype" panose="02040502050505030304" pitchFamily="18" charset="0"/>
              </a:rPr>
              <a:t>Colaboración multisectorial para impulsar innovación en IA y transparencia.</a:t>
            </a:r>
          </a:p>
          <a:p>
            <a:pPr marL="342900" indent="-342900" algn="just">
              <a:buClr>
                <a:srgbClr val="002060"/>
              </a:buClr>
              <a:buFont typeface="Palatino Linotype" panose="02040502050505030304" pitchFamily="18" charset="0"/>
              <a:buChar char="•"/>
            </a:pPr>
            <a:r>
              <a:rPr lang="es-DO" sz="2500" dirty="0">
                <a:latin typeface="Palatino Linotype" panose="02040502050505030304" pitchFamily="18" charset="0"/>
              </a:rPr>
              <a:t>Generación de políticas y recomendaciones sobre IA pública, con enfoque ético, inclusivo y transparente.</a:t>
            </a:r>
            <a:endParaRPr lang="es-ES" sz="2500" dirty="0">
              <a:latin typeface="Palatino Linotype" panose="0204050205050503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45F0F2D-8836-6C28-5B57-D22CBB767D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802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283434B-98A4-F8D4-A8D1-DB97343BD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59170A62-AA47-3474-1FEB-C3B5729D3DA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7705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E786699D-D878-C0EA-1372-E728D2D8899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23" y="5556821"/>
            <a:ext cx="6927850" cy="1301750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1772FB8E-8C17-F32F-99FB-00B87EA5EBB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3662" y="682"/>
            <a:ext cx="5998446" cy="1441447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20929956-38ED-D015-7C4F-A0E190B75978}"/>
              </a:ext>
            </a:extLst>
          </p:cNvPr>
          <p:cNvSpPr/>
          <p:nvPr/>
        </p:nvSpPr>
        <p:spPr>
          <a:xfrm>
            <a:off x="555059" y="1536330"/>
            <a:ext cx="3822700" cy="34925"/>
          </a:xfrm>
          <a:custGeom>
            <a:avLst/>
            <a:gdLst/>
            <a:ahLst/>
            <a:cxnLst/>
            <a:rect l="l" t="t" r="r" b="b"/>
            <a:pathLst>
              <a:path w="3822700" h="34925">
                <a:moveTo>
                  <a:pt x="3822700" y="0"/>
                </a:moveTo>
                <a:lnTo>
                  <a:pt x="0" y="0"/>
                </a:lnTo>
                <a:lnTo>
                  <a:pt x="0" y="34367"/>
                </a:lnTo>
                <a:lnTo>
                  <a:pt x="3822700" y="34367"/>
                </a:lnTo>
                <a:lnTo>
                  <a:pt x="3822700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6EB669AA-3FB1-FA6C-14A0-8E55B2175B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5059" y="974708"/>
            <a:ext cx="10292456" cy="47320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ES" sz="3000" spc="185" dirty="0"/>
              <a:t>En resumen</a:t>
            </a:r>
            <a:endParaRPr sz="3000" dirty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CB979DC9-EB4B-B32F-8933-9E02BC69DE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5059" y="1831975"/>
            <a:ext cx="11025943" cy="23211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endParaRPr lang="es-ES" sz="2500" dirty="0">
              <a:latin typeface="Palatino Linotype" panose="02040502050505030304" pitchFamily="18" charset="0"/>
            </a:endParaRPr>
          </a:p>
          <a:p>
            <a:pPr algn="just"/>
            <a:r>
              <a:rPr lang="es-ES" sz="2500" dirty="0">
                <a:latin typeface="Palatino Linotype" panose="02040502050505030304" pitchFamily="18" charset="0"/>
              </a:rPr>
              <a:t>Estos son algunos de los compromisos asumidos en los diferentes encuentros de la Red de Transparencia y Acceso a la Información de Iberoamérica (RTA), los cuales reflejan el compromiso colectivo por fortalecer el acceso a la información pública, la transparencia, la participación ciudadana, la protección de derechos y la incorporación de nuevas tecnologías.</a:t>
            </a:r>
            <a:endParaRPr lang="es-ES" sz="2500" spc="-10" dirty="0">
              <a:latin typeface="Palatino Linotype" panose="0204050205050503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510D2C4-20DD-4795-0291-D13AD3A5D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68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ACAED-FD96-3A17-8EA1-DCFE33557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002237CF-55F4-592C-C088-D9B4656B3A0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" y="5557583"/>
            <a:ext cx="6984999" cy="130175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7D093160-04D5-4213-547D-F5B73A24968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4227" y="1416"/>
            <a:ext cx="5998444" cy="1441449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17302BB1-1057-1717-1174-C6D7D3716C58}"/>
              </a:ext>
            </a:extLst>
          </p:cNvPr>
          <p:cNvSpPr/>
          <p:nvPr/>
        </p:nvSpPr>
        <p:spPr>
          <a:xfrm>
            <a:off x="1748764" y="1615579"/>
            <a:ext cx="8696325" cy="3253740"/>
          </a:xfrm>
          <a:custGeom>
            <a:avLst/>
            <a:gdLst/>
            <a:ahLst/>
            <a:cxnLst/>
            <a:rect l="l" t="t" r="r" b="b"/>
            <a:pathLst>
              <a:path w="8696325" h="3253740">
                <a:moveTo>
                  <a:pt x="8695817" y="3219310"/>
                </a:moveTo>
                <a:lnTo>
                  <a:pt x="0" y="3219310"/>
                </a:lnTo>
                <a:lnTo>
                  <a:pt x="0" y="3253676"/>
                </a:lnTo>
                <a:lnTo>
                  <a:pt x="8695817" y="3253676"/>
                </a:lnTo>
                <a:lnTo>
                  <a:pt x="8695817" y="3219310"/>
                </a:lnTo>
                <a:close/>
              </a:path>
              <a:path w="8696325" h="3253740">
                <a:moveTo>
                  <a:pt x="8695817" y="0"/>
                </a:moveTo>
                <a:lnTo>
                  <a:pt x="0" y="0"/>
                </a:lnTo>
                <a:lnTo>
                  <a:pt x="0" y="34366"/>
                </a:lnTo>
                <a:lnTo>
                  <a:pt x="8695817" y="34366"/>
                </a:lnTo>
                <a:lnTo>
                  <a:pt x="8695817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B8DD11A0-84CD-4EC5-2F39-A85D3EAF4C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98282" y="2801233"/>
            <a:ext cx="8995436" cy="63094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lang="es-ES" sz="4000" spc="4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Logros</a:t>
            </a:r>
            <a:endParaRPr sz="4000" spc="41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51FE9FA-2179-8018-093D-A6F1406B3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288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109" cy="685868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23" y="5556821"/>
            <a:ext cx="6927850" cy="13017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3662" y="682"/>
            <a:ext cx="5998446" cy="144144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55059" y="1536330"/>
            <a:ext cx="3822700" cy="34925"/>
          </a:xfrm>
          <a:custGeom>
            <a:avLst/>
            <a:gdLst/>
            <a:ahLst/>
            <a:cxnLst/>
            <a:rect l="l" t="t" r="r" b="b"/>
            <a:pathLst>
              <a:path w="3822700" h="34925">
                <a:moveTo>
                  <a:pt x="3822700" y="0"/>
                </a:moveTo>
                <a:lnTo>
                  <a:pt x="0" y="0"/>
                </a:lnTo>
                <a:lnTo>
                  <a:pt x="0" y="34367"/>
                </a:lnTo>
                <a:lnTo>
                  <a:pt x="3822700" y="34367"/>
                </a:lnTo>
                <a:lnTo>
                  <a:pt x="3822700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7945" y="794237"/>
            <a:ext cx="5099050" cy="6108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ES" sz="3850" spc="185" dirty="0"/>
              <a:t>Logros</a:t>
            </a:r>
            <a:endParaRPr sz="3850" dirty="0"/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542250" y="1728978"/>
            <a:ext cx="11025943" cy="39560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8900"/>
              </a:lnSpc>
              <a:spcBef>
                <a:spcPts val="100"/>
              </a:spcBef>
              <a:buClr>
                <a:srgbClr val="00B050"/>
              </a:buClr>
              <a:buFont typeface="Palatino Linotype" panose="02040502050505030304" pitchFamily="18" charset="0"/>
              <a:buChar char="•"/>
            </a:pPr>
            <a:r>
              <a:rPr lang="es-ES" sz="2500" dirty="0">
                <a:latin typeface="Palatino Linotype" panose="02040502050505030304" pitchFamily="18" charset="0"/>
              </a:rPr>
              <a:t>Celebración del XXVIII Encuentro de la RTA en República Dominicana, con amplia participación regional.</a:t>
            </a:r>
          </a:p>
          <a:p>
            <a:pPr marL="355600" marR="5080" indent="-342900">
              <a:lnSpc>
                <a:spcPct val="108900"/>
              </a:lnSpc>
              <a:spcBef>
                <a:spcPts val="100"/>
              </a:spcBef>
              <a:buClr>
                <a:srgbClr val="FF0000"/>
              </a:buClr>
              <a:buFont typeface="Palatino Linotype" panose="02040502050505030304" pitchFamily="18" charset="0"/>
              <a:buChar char="•"/>
            </a:pPr>
            <a:r>
              <a:rPr lang="es-ES" sz="2500" dirty="0">
                <a:latin typeface="Palatino Linotype" panose="02040502050505030304" pitchFamily="18" charset="0"/>
              </a:rPr>
              <a:t>Aprobación del Plan Estratégico 2024–2027, alineado con los ODS y estándares internacionales.</a:t>
            </a:r>
          </a:p>
          <a:p>
            <a:pPr marL="355600" marR="5080" indent="-342900">
              <a:lnSpc>
                <a:spcPct val="108900"/>
              </a:lnSpc>
              <a:spcBef>
                <a:spcPts val="100"/>
              </a:spcBef>
              <a:buClr>
                <a:srgbClr val="00B0F0"/>
              </a:buClr>
              <a:buFont typeface="Palatino Linotype" panose="02040502050505030304" pitchFamily="18" charset="0"/>
              <a:buChar char="•"/>
            </a:pPr>
            <a:r>
              <a:rPr lang="es-ES" sz="2500" dirty="0">
                <a:latin typeface="Palatino Linotype" panose="02040502050505030304" pitchFamily="18" charset="0"/>
              </a:rPr>
              <a:t>Fortalecimiento de los Grupos de Trabajo.</a:t>
            </a:r>
          </a:p>
          <a:p>
            <a:pPr marL="355600" marR="5080" indent="-342900">
              <a:lnSpc>
                <a:spcPct val="108900"/>
              </a:lnSpc>
              <a:spcBef>
                <a:spcPts val="100"/>
              </a:spcBef>
              <a:buClr>
                <a:srgbClr val="FFC000"/>
              </a:buClr>
              <a:buFont typeface="Palatino Linotype" panose="02040502050505030304" pitchFamily="18" charset="0"/>
              <a:buChar char="•"/>
            </a:pPr>
            <a:r>
              <a:rPr lang="es-ES" sz="2500" dirty="0">
                <a:latin typeface="Palatino Linotype" panose="02040502050505030304" pitchFamily="18" charset="0"/>
              </a:rPr>
              <a:t>Mayor articulación con organismos internacionales como UNESCO, OEA, BID y OCDE.</a:t>
            </a:r>
          </a:p>
          <a:p>
            <a:pPr marL="355600" marR="5080" indent="-342900">
              <a:lnSpc>
                <a:spcPct val="108900"/>
              </a:lnSpc>
              <a:spcBef>
                <a:spcPts val="100"/>
              </a:spcBef>
              <a:buClr>
                <a:srgbClr val="0070C0"/>
              </a:buClr>
              <a:buFont typeface="Palatino Linotype" panose="02040502050505030304" pitchFamily="18" charset="0"/>
              <a:buChar char="•"/>
            </a:pPr>
            <a:r>
              <a:rPr lang="es-ES" sz="2500" dirty="0">
                <a:latin typeface="Palatino Linotype" panose="02040502050505030304" pitchFamily="18" charset="0"/>
              </a:rPr>
              <a:t>Producción y socialización de herramientas metodológicas regionales.</a:t>
            </a:r>
          </a:p>
          <a:p>
            <a:pPr marL="355600" marR="5080" indent="-342900">
              <a:lnSpc>
                <a:spcPct val="108900"/>
              </a:lnSpc>
              <a:spcBef>
                <a:spcPts val="100"/>
              </a:spcBef>
              <a:buClr>
                <a:srgbClr val="00B050"/>
              </a:buClr>
              <a:buFont typeface="Palatino Linotype" panose="02040502050505030304" pitchFamily="18" charset="0"/>
              <a:buChar char="•"/>
            </a:pPr>
            <a:r>
              <a:rPr lang="es-ES" sz="2500" dirty="0">
                <a:latin typeface="Palatino Linotype" panose="02040502050505030304" pitchFamily="18" charset="0"/>
              </a:rPr>
              <a:t>Aprobación del Plan de Comunicación y línea gráfica de la RTA.</a:t>
            </a:r>
            <a:endParaRPr sz="2500" spc="-10" dirty="0">
              <a:latin typeface="Palatino Linotype" panose="0204050205050503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ABBFAA8-EC8B-77FC-11CE-5312908DBA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ACE2D00-6A72-F904-9DCC-1647FCA67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6EDAE2C9-2FF2-B180-0C32-E013FDEA564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98"/>
            <a:ext cx="12192109" cy="6857983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106A0696-95AD-6926-76C4-0AF6156BEA1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23" y="5556821"/>
            <a:ext cx="6927850" cy="1301750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135D6F9F-3ECC-F9AC-D7AE-3A81DF2F578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3662" y="682"/>
            <a:ext cx="5998446" cy="1441447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FEED106A-38FC-E663-9302-0C19924D3A14}"/>
              </a:ext>
            </a:extLst>
          </p:cNvPr>
          <p:cNvSpPr/>
          <p:nvPr/>
        </p:nvSpPr>
        <p:spPr>
          <a:xfrm>
            <a:off x="555059" y="1536330"/>
            <a:ext cx="3822700" cy="34925"/>
          </a:xfrm>
          <a:custGeom>
            <a:avLst/>
            <a:gdLst/>
            <a:ahLst/>
            <a:cxnLst/>
            <a:rect l="l" t="t" r="r" b="b"/>
            <a:pathLst>
              <a:path w="3822700" h="34925">
                <a:moveTo>
                  <a:pt x="3822700" y="0"/>
                </a:moveTo>
                <a:lnTo>
                  <a:pt x="0" y="0"/>
                </a:lnTo>
                <a:lnTo>
                  <a:pt x="0" y="34367"/>
                </a:lnTo>
                <a:lnTo>
                  <a:pt x="3822700" y="34367"/>
                </a:lnTo>
                <a:lnTo>
                  <a:pt x="3822700" y="0"/>
                </a:lnTo>
                <a:close/>
              </a:path>
            </a:pathLst>
          </a:custGeom>
          <a:solidFill>
            <a:srgbClr val="0042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3302D420-0C79-24C9-2164-073E07AE62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7945" y="794237"/>
            <a:ext cx="5099050" cy="6108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s-ES" sz="3850" spc="185" dirty="0"/>
              <a:t>Visión compartida</a:t>
            </a:r>
            <a:endParaRPr sz="3850" dirty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81413015-E478-F91F-CB88-4555D41EA3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11994" y="2519008"/>
            <a:ext cx="11025943" cy="209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8900"/>
              </a:lnSpc>
              <a:spcBef>
                <a:spcPts val="100"/>
              </a:spcBef>
              <a:buClr>
                <a:srgbClr val="00B050"/>
              </a:buClr>
            </a:pPr>
            <a:r>
              <a:rPr lang="es-ES" sz="2500" spc="-10" dirty="0">
                <a:latin typeface="Palatino Linotype" panose="02040502050505030304" pitchFamily="18" charset="0"/>
              </a:rPr>
              <a:t>“En nombre de la Red de Transparencia y Acceso a la Información de Iberoamérica, reafirmamos nuestro compromiso colectivo con una región más abierta, colaborativa e innovadora, donde el acceso a la información sea un derecho garantizado y potenciado por el uso responsable de la tecnología al servicio de las personas.”</a:t>
            </a:r>
            <a:endParaRPr sz="2500" spc="-10" dirty="0">
              <a:latin typeface="Palatino Linotype" panose="0204050205050503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57BC7E2-66DD-C0D1-E44E-2A559ACD05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342" y="5710795"/>
            <a:ext cx="3646441" cy="9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19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18" y="0"/>
            <a:ext cx="12182475" cy="6846570"/>
          </a:xfrm>
          <a:custGeom>
            <a:avLst/>
            <a:gdLst/>
            <a:ahLst/>
            <a:cxnLst/>
            <a:rect l="l" t="t" r="r" b="b"/>
            <a:pathLst>
              <a:path w="12182475" h="6846570">
                <a:moveTo>
                  <a:pt x="12182348" y="0"/>
                </a:moveTo>
                <a:lnTo>
                  <a:pt x="0" y="0"/>
                </a:lnTo>
                <a:lnTo>
                  <a:pt x="0" y="6846194"/>
                </a:lnTo>
                <a:lnTo>
                  <a:pt x="12182348" y="6846194"/>
                </a:lnTo>
                <a:lnTo>
                  <a:pt x="12182348" y="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8" y="0"/>
            <a:ext cx="6845299" cy="684619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8" y="0"/>
            <a:ext cx="7105649" cy="2387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18" y="0"/>
            <a:ext cx="12182348" cy="45339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18" y="5577649"/>
            <a:ext cx="12182348" cy="126854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18" y="0"/>
            <a:ext cx="12182348" cy="684619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18" y="5556122"/>
            <a:ext cx="6984999" cy="129007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95371" y="0"/>
            <a:ext cx="5988795" cy="144145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D136952-6142-6B04-ED07-EC113ACAE3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790" y="2305048"/>
            <a:ext cx="10058400" cy="25591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</TotalTime>
  <Words>899</Words>
  <Application>Microsoft Office PowerPoint</Application>
  <PresentationFormat>Personalizado</PresentationFormat>
  <Paragraphs>75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4" baseType="lpstr">
      <vt:lpstr>Arial</vt:lpstr>
      <vt:lpstr>Palatino Linotype</vt:lpstr>
      <vt:lpstr>Office Theme</vt:lpstr>
      <vt:lpstr>Presentación de PowerPoint</vt:lpstr>
      <vt:lpstr>Informe Regional</vt:lpstr>
      <vt:lpstr>Red de Transparencia y Acceso a la Información de Iberoamérica (RTA)</vt:lpstr>
      <vt:lpstr>¿Qué es la RTA?</vt:lpstr>
      <vt:lpstr>Presentación de PowerPoint</vt:lpstr>
      <vt:lpstr>Países que integran la RTA</vt:lpstr>
      <vt:lpstr>Ejes estratégicos del Plan 2024-2027</vt:lpstr>
      <vt:lpstr>Líneas de acción estratégicas al 2027 </vt:lpstr>
      <vt:lpstr>Líneas de acción estratégicas al 2027 </vt:lpstr>
      <vt:lpstr>Líneas de acción estratégicas al 2027 </vt:lpstr>
      <vt:lpstr>Líneas de acción estratégicas al 2027 </vt:lpstr>
      <vt:lpstr>Visión de futuro para la RTA</vt:lpstr>
      <vt:lpstr>Compromisos asumidos en encuentros de la RTA</vt:lpstr>
      <vt:lpstr>Compromisos</vt:lpstr>
      <vt:lpstr>Compromisos</vt:lpstr>
      <vt:lpstr>Compromisos</vt:lpstr>
      <vt:lpstr>En resumen</vt:lpstr>
      <vt:lpstr>Logros</vt:lpstr>
      <vt:lpstr>Logros</vt:lpstr>
      <vt:lpstr>Visión compartida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rta diapositiva elegidas</dc:title>
  <dc:creator>Elizabet Diaz Valerio</dc:creator>
  <cp:lastModifiedBy>Elizabet Díaz</cp:lastModifiedBy>
  <cp:revision>20</cp:revision>
  <dcterms:created xsi:type="dcterms:W3CDTF">2025-06-13T23:54:09Z</dcterms:created>
  <dcterms:modified xsi:type="dcterms:W3CDTF">2025-06-21T20:32:48Z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2025-06-04T00:00:00Z</vt:filetime>
  </property>
  <property fmtid="{D5CDD505-2E9C-101B-9397-08002B2CF9AE}" pid="3" name="Creator">
    <vt:lpwstr>Serif Affinity Designer 2 2.6.3</vt:lpwstr>
  </property>
  <property fmtid="{D5CDD505-2E9C-101B-9397-08002B2CF9AE}" pid="4" name="Producer">
    <vt:lpwstr>PDFlib+PDI 10.0.0p1-i (Win32)</vt:lpwstr>
  </property>
  <property fmtid="{D5CDD505-2E9C-101B-9397-08002B2CF9AE}" pid="5" name="trapped">
    <vt:lpwstr>false</vt:lpwstr>
  </property>
  <property fmtid="{D5CDD505-2E9C-101B-9397-08002B2CF9AE}" pid="6" name="LastSaved">
    <vt:filetime>2025-06-04T00:00:00Z</vt:filetime>
  </property>
</Properties>
</file>