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1" r:id="rId4"/>
    <p:sldId id="262" r:id="rId5"/>
    <p:sldId id="266" r:id="rId6"/>
    <p:sldId id="264" r:id="rId7"/>
    <p:sldId id="267" r:id="rId8"/>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674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43" autoAdjust="0"/>
    <p:restoredTop sz="94660"/>
  </p:normalViewPr>
  <p:slideViewPr>
    <p:cSldViewPr snapToGrid="0">
      <p:cViewPr varScale="1">
        <p:scale>
          <a:sx n="121" d="100"/>
          <a:sy n="121" d="100"/>
        </p:scale>
        <p:origin x="18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TES,Lynley" userId="add0313e-60ec-4af4-aaa8-3dd503bf0357" providerId="ADAL" clId="{D1883430-7521-466A-A82F-FACD9CBDB3BA}"/>
    <pc:docChg chg="modSld">
      <pc:chgData name="MATTES,Lynley" userId="add0313e-60ec-4af4-aaa8-3dd503bf0357" providerId="ADAL" clId="{D1883430-7521-466A-A82F-FACD9CBDB3BA}" dt="2025-06-19T00:12:08.069" v="5" actId="113"/>
      <pc:docMkLst>
        <pc:docMk/>
      </pc:docMkLst>
      <pc:sldChg chg="modSp mod">
        <pc:chgData name="MATTES,Lynley" userId="add0313e-60ec-4af4-aaa8-3dd503bf0357" providerId="ADAL" clId="{D1883430-7521-466A-A82F-FACD9CBDB3BA}" dt="2025-06-19T00:11:32.442" v="0" actId="2711"/>
        <pc:sldMkLst>
          <pc:docMk/>
          <pc:sldMk cId="1422838287" sldId="262"/>
        </pc:sldMkLst>
        <pc:spChg chg="mod">
          <ac:chgData name="MATTES,Lynley" userId="add0313e-60ec-4af4-aaa8-3dd503bf0357" providerId="ADAL" clId="{D1883430-7521-466A-A82F-FACD9CBDB3BA}" dt="2025-06-19T00:11:32.442" v="0" actId="2711"/>
          <ac:spMkLst>
            <pc:docMk/>
            <pc:sldMk cId="1422838287" sldId="262"/>
            <ac:spMk id="3" creationId="{00000000-0000-0000-0000-000000000000}"/>
          </ac:spMkLst>
        </pc:spChg>
      </pc:sldChg>
      <pc:sldChg chg="modSp mod">
        <pc:chgData name="MATTES,Lynley" userId="add0313e-60ec-4af4-aaa8-3dd503bf0357" providerId="ADAL" clId="{D1883430-7521-466A-A82F-FACD9CBDB3BA}" dt="2025-06-19T00:11:57.534" v="3" actId="113"/>
        <pc:sldMkLst>
          <pc:docMk/>
          <pc:sldMk cId="1350586929" sldId="264"/>
        </pc:sldMkLst>
        <pc:spChg chg="mod">
          <ac:chgData name="MATTES,Lynley" userId="add0313e-60ec-4af4-aaa8-3dd503bf0357" providerId="ADAL" clId="{D1883430-7521-466A-A82F-FACD9CBDB3BA}" dt="2025-06-19T00:11:57.534" v="3" actId="113"/>
          <ac:spMkLst>
            <pc:docMk/>
            <pc:sldMk cId="1350586929" sldId="264"/>
            <ac:spMk id="2" creationId="{00000000-0000-0000-0000-000000000000}"/>
          </ac:spMkLst>
        </pc:spChg>
      </pc:sldChg>
      <pc:sldChg chg="modSp mod">
        <pc:chgData name="MATTES,Lynley" userId="add0313e-60ec-4af4-aaa8-3dd503bf0357" providerId="ADAL" clId="{D1883430-7521-466A-A82F-FACD9CBDB3BA}" dt="2025-06-19T00:11:47.079" v="1" actId="2711"/>
        <pc:sldMkLst>
          <pc:docMk/>
          <pc:sldMk cId="3304266909" sldId="266"/>
        </pc:sldMkLst>
        <pc:spChg chg="mod">
          <ac:chgData name="MATTES,Lynley" userId="add0313e-60ec-4af4-aaa8-3dd503bf0357" providerId="ADAL" clId="{D1883430-7521-466A-A82F-FACD9CBDB3BA}" dt="2025-06-19T00:11:47.079" v="1" actId="2711"/>
          <ac:spMkLst>
            <pc:docMk/>
            <pc:sldMk cId="3304266909" sldId="266"/>
            <ac:spMk id="3" creationId="{CA02A606-47EA-0C03-94EF-D9B08321E686}"/>
          </ac:spMkLst>
        </pc:spChg>
      </pc:sldChg>
      <pc:sldChg chg="modSp mod">
        <pc:chgData name="MATTES,Lynley" userId="add0313e-60ec-4af4-aaa8-3dd503bf0357" providerId="ADAL" clId="{D1883430-7521-466A-A82F-FACD9CBDB3BA}" dt="2025-06-19T00:12:08.069" v="5" actId="113"/>
        <pc:sldMkLst>
          <pc:docMk/>
          <pc:sldMk cId="491201310" sldId="267"/>
        </pc:sldMkLst>
        <pc:spChg chg="mod">
          <ac:chgData name="MATTES,Lynley" userId="add0313e-60ec-4af4-aaa8-3dd503bf0357" providerId="ADAL" clId="{D1883430-7521-466A-A82F-FACD9CBDB3BA}" dt="2025-06-19T00:12:08.069" v="5" actId="113"/>
          <ac:spMkLst>
            <pc:docMk/>
            <pc:sldMk cId="491201310" sldId="267"/>
            <ac:spMk id="2" creationId="{EE891B7B-7677-286F-4EE7-96F43666F062}"/>
          </ac:spMkLst>
        </pc:sp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s">
    <p:spTree>
      <p:nvGrpSpPr>
        <p:cNvPr id="1" name=""/>
        <p:cNvGrpSpPr/>
        <p:nvPr/>
      </p:nvGrpSpPr>
      <p:grpSpPr>
        <a:xfrm>
          <a:off x="0" y="0"/>
          <a:ext cx="0" cy="0"/>
          <a:chOff x="0" y="0"/>
          <a:chExt cx="0" cy="0"/>
        </a:xfrm>
      </p:grpSpPr>
      <p:pic>
        <p:nvPicPr>
          <p:cNvPr id="8" name="Grafik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p:cNvSpPr>
            <a:spLocks noGrp="1"/>
          </p:cNvSpPr>
          <p:nvPr>
            <p:ph type="ctrTitle"/>
          </p:nvPr>
        </p:nvSpPr>
        <p:spPr>
          <a:xfrm>
            <a:off x="838200" y="1587336"/>
            <a:ext cx="10515600" cy="999676"/>
          </a:xfrm>
          <a:prstGeom prst="rect">
            <a:avLst/>
          </a:prstGeom>
        </p:spPr>
        <p:txBody>
          <a:bodyPr anchor="ctr"/>
          <a:lstStyle>
            <a:lvl1pPr algn="ctr">
              <a:defRPr sz="3600"/>
            </a:lvl1pPr>
          </a:lstStyle>
          <a:p>
            <a:r>
              <a:rPr lang="de-DE" dirty="0"/>
              <a:t>Titelmasterformat durch Klicken bearbeiten</a:t>
            </a:r>
          </a:p>
        </p:txBody>
      </p:sp>
      <p:sp>
        <p:nvSpPr>
          <p:cNvPr id="3" name="Untertitel 2"/>
          <p:cNvSpPr>
            <a:spLocks noGrp="1"/>
          </p:cNvSpPr>
          <p:nvPr>
            <p:ph type="subTitle" idx="1"/>
          </p:nvPr>
        </p:nvSpPr>
        <p:spPr>
          <a:xfrm>
            <a:off x="838200" y="2732329"/>
            <a:ext cx="10551543" cy="1090434"/>
          </a:xfrm>
          <a:prstGeom prst="rect">
            <a:avLst/>
          </a:prstGeo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Formatvorlage des Untertitelmasters durch Klicken bearbeiten</a:t>
            </a:r>
          </a:p>
        </p:txBody>
      </p:sp>
      <p:sp>
        <p:nvSpPr>
          <p:cNvPr id="4" name="Datumsplatzhalter 3"/>
          <p:cNvSpPr>
            <a:spLocks noGrp="1"/>
          </p:cNvSpPr>
          <p:nvPr>
            <p:ph type="dt" sz="half" idx="10"/>
          </p:nvPr>
        </p:nvSpPr>
        <p:spPr>
          <a:xfrm>
            <a:off x="838200" y="6356350"/>
            <a:ext cx="2743200" cy="365125"/>
          </a:xfrm>
          <a:prstGeom prst="rect">
            <a:avLst/>
          </a:prstGeom>
        </p:spPr>
        <p:txBody>
          <a:bodyPr/>
          <a:lstStyle/>
          <a:p>
            <a:fld id="{69C26CA8-8D4D-4173-85ED-06F8EF363865}" type="datetimeFigureOut">
              <a:rPr lang="de-DE" smtClean="0"/>
              <a:t>19.06.2025</a:t>
            </a:fld>
            <a:endParaRPr lang="de-DE" dirty="0"/>
          </a:p>
        </p:txBody>
      </p:sp>
      <p:sp>
        <p:nvSpPr>
          <p:cNvPr id="5" name="Fußzeilenplatzhalter 4"/>
          <p:cNvSpPr>
            <a:spLocks noGrp="1"/>
          </p:cNvSpPr>
          <p:nvPr>
            <p:ph type="ftr" sz="quarter" idx="11"/>
          </p:nvPr>
        </p:nvSpPr>
        <p:spPr>
          <a:xfrm>
            <a:off x="4038600" y="6356350"/>
            <a:ext cx="4114800" cy="365125"/>
          </a:xfrm>
          <a:prstGeom prst="rect">
            <a:avLst/>
          </a:prstGeom>
        </p:spPr>
        <p:txBody>
          <a:bodyPr/>
          <a:lstStyle/>
          <a:p>
            <a:endParaRPr lang="de-DE" dirty="0"/>
          </a:p>
        </p:txBody>
      </p:sp>
      <p:sp>
        <p:nvSpPr>
          <p:cNvPr id="6" name="Foliennummernplatzhalter 5"/>
          <p:cNvSpPr>
            <a:spLocks noGrp="1"/>
          </p:cNvSpPr>
          <p:nvPr>
            <p:ph type="sldNum" sz="quarter" idx="12"/>
          </p:nvPr>
        </p:nvSpPr>
        <p:spPr/>
        <p:txBody>
          <a:bodyPr/>
          <a:lstStyle/>
          <a:p>
            <a:fld id="{7A7D99BE-BF90-431E-985F-ADA52F92C54C}" type="slidenum">
              <a:rPr lang="de-DE" smtClean="0"/>
              <a:t>‹#›</a:t>
            </a:fld>
            <a:endParaRPr lang="de-DE" dirty="0"/>
          </a:p>
        </p:txBody>
      </p:sp>
      <p:pic>
        <p:nvPicPr>
          <p:cNvPr id="9" name="Grafik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83409" y="441700"/>
            <a:ext cx="809378" cy="707991"/>
          </a:xfrm>
          <a:prstGeom prst="rect">
            <a:avLst/>
          </a:prstGeom>
        </p:spPr>
      </p:pic>
      <p:pic>
        <p:nvPicPr>
          <p:cNvPr id="7" name="Grafik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65518" y="298159"/>
            <a:ext cx="1296539" cy="1001871"/>
          </a:xfrm>
          <a:prstGeom prst="rect">
            <a:avLst/>
          </a:prstGeom>
        </p:spPr>
      </p:pic>
      <p:pic>
        <p:nvPicPr>
          <p:cNvPr id="10" name="Grafik 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719346" y="255414"/>
            <a:ext cx="1634454" cy="1076508"/>
          </a:xfrm>
          <a:prstGeom prst="rect">
            <a:avLst/>
          </a:prstGeom>
        </p:spPr>
      </p:pic>
    </p:spTree>
    <p:extLst>
      <p:ext uri="{BB962C8B-B14F-4D97-AF65-F5344CB8AC3E}">
        <p14:creationId xmlns:p14="http://schemas.microsoft.com/office/powerpoint/2010/main" val="3633917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A">
    <p:bg>
      <p:bgRef idx="1001">
        <a:schemeClr val="bg1"/>
      </p:bgRef>
    </p:bg>
    <p:spTree>
      <p:nvGrpSpPr>
        <p:cNvPr id="1" name=""/>
        <p:cNvGrpSpPr/>
        <p:nvPr/>
      </p:nvGrpSpPr>
      <p:grpSpPr>
        <a:xfrm>
          <a:off x="0" y="0"/>
          <a:ext cx="0" cy="0"/>
          <a:chOff x="0" y="0"/>
          <a:chExt cx="0" cy="0"/>
        </a:xfrm>
      </p:grpSpPr>
      <p:sp>
        <p:nvSpPr>
          <p:cNvPr id="4" name="Datumsplatzhalter 3"/>
          <p:cNvSpPr>
            <a:spLocks noGrp="1"/>
          </p:cNvSpPr>
          <p:nvPr>
            <p:ph type="dt" sz="half" idx="10"/>
          </p:nvPr>
        </p:nvSpPr>
        <p:spPr>
          <a:xfrm>
            <a:off x="838200" y="6356350"/>
            <a:ext cx="2743200" cy="365125"/>
          </a:xfrm>
          <a:prstGeom prst="rect">
            <a:avLst/>
          </a:prstGeom>
        </p:spPr>
        <p:txBody>
          <a:bodyPr/>
          <a:lstStyle/>
          <a:p>
            <a:fld id="{69C26CA8-8D4D-4173-85ED-06F8EF363865}" type="datetimeFigureOut">
              <a:rPr lang="de-DE" smtClean="0"/>
              <a:t>19.06.2025</a:t>
            </a:fld>
            <a:endParaRPr lang="de-DE" dirty="0"/>
          </a:p>
        </p:txBody>
      </p:sp>
      <p:sp>
        <p:nvSpPr>
          <p:cNvPr id="6" name="Foliennummernplatzhalter 5"/>
          <p:cNvSpPr>
            <a:spLocks noGrp="1"/>
          </p:cNvSpPr>
          <p:nvPr>
            <p:ph type="sldNum" sz="quarter" idx="12"/>
          </p:nvPr>
        </p:nvSpPr>
        <p:spPr/>
        <p:txBody>
          <a:bodyPr/>
          <a:lstStyle/>
          <a:p>
            <a:fld id="{7A7D99BE-BF90-431E-985F-ADA52F92C54C}" type="slidenum">
              <a:rPr lang="de-DE" smtClean="0"/>
              <a:t>‹#›</a:t>
            </a:fld>
            <a:endParaRPr lang="de-DE" dirty="0"/>
          </a:p>
        </p:txBody>
      </p:sp>
      <p:sp>
        <p:nvSpPr>
          <p:cNvPr id="10" name="Titel 9"/>
          <p:cNvSpPr>
            <a:spLocks noGrp="1"/>
          </p:cNvSpPr>
          <p:nvPr>
            <p:ph type="title"/>
          </p:nvPr>
        </p:nvSpPr>
        <p:spPr>
          <a:xfrm>
            <a:off x="0" y="1"/>
            <a:ext cx="12192000" cy="698740"/>
          </a:xfrm>
          <a:prstGeom prst="rect">
            <a:avLst/>
          </a:prstGeom>
          <a:noFill/>
        </p:spPr>
        <p:txBody>
          <a:bodyPr anchor="ctr"/>
          <a:lstStyle>
            <a:lvl1pPr>
              <a:defRPr sz="1600" b="1">
                <a:solidFill>
                  <a:schemeClr val="bg1"/>
                </a:solidFill>
              </a:defRPr>
            </a:lvl1pPr>
          </a:lstStyle>
          <a:p>
            <a:r>
              <a:rPr lang="de-DE" dirty="0"/>
              <a:t>Titelmasterformat durch Klicken bearbeiten</a:t>
            </a:r>
          </a:p>
        </p:txBody>
      </p:sp>
      <p:sp>
        <p:nvSpPr>
          <p:cNvPr id="8" name="Inhaltsplatzhalter 2"/>
          <p:cNvSpPr>
            <a:spLocks noGrp="1"/>
          </p:cNvSpPr>
          <p:nvPr>
            <p:ph idx="1"/>
          </p:nvPr>
        </p:nvSpPr>
        <p:spPr>
          <a:xfrm>
            <a:off x="0" y="698741"/>
            <a:ext cx="12192000" cy="5322498"/>
          </a:xfrm>
          <a:prstGeom prst="rect">
            <a:avLst/>
          </a:prstGeom>
          <a:solidFill>
            <a:schemeClr val="bg2"/>
          </a:solidFill>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25355727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B">
    <p:spTree>
      <p:nvGrpSpPr>
        <p:cNvPr id="1" name=""/>
        <p:cNvGrpSpPr/>
        <p:nvPr/>
      </p:nvGrpSpPr>
      <p:grpSpPr>
        <a:xfrm>
          <a:off x="0" y="0"/>
          <a:ext cx="0" cy="0"/>
          <a:chOff x="0" y="0"/>
          <a:chExt cx="0" cy="0"/>
        </a:xfrm>
      </p:grpSpPr>
      <p:sp>
        <p:nvSpPr>
          <p:cNvPr id="3" name="Datumsplatzhalter 2"/>
          <p:cNvSpPr>
            <a:spLocks noGrp="1"/>
          </p:cNvSpPr>
          <p:nvPr>
            <p:ph type="dt" sz="half" idx="10"/>
          </p:nvPr>
        </p:nvSpPr>
        <p:spPr>
          <a:xfrm>
            <a:off x="838200" y="6356350"/>
            <a:ext cx="2743200" cy="365125"/>
          </a:xfrm>
          <a:prstGeom prst="rect">
            <a:avLst/>
          </a:prstGeom>
        </p:spPr>
        <p:txBody>
          <a:bodyPr/>
          <a:lstStyle/>
          <a:p>
            <a:fld id="{69C26CA8-8D4D-4173-85ED-06F8EF363865}" type="datetimeFigureOut">
              <a:rPr lang="de-DE" smtClean="0"/>
              <a:t>19.06.2025</a:t>
            </a:fld>
            <a:endParaRPr lang="de-DE" dirty="0"/>
          </a:p>
        </p:txBody>
      </p:sp>
      <p:sp>
        <p:nvSpPr>
          <p:cNvPr id="5" name="Foliennummernplatzhalter 4"/>
          <p:cNvSpPr>
            <a:spLocks noGrp="1"/>
          </p:cNvSpPr>
          <p:nvPr>
            <p:ph type="sldNum" sz="quarter" idx="12"/>
          </p:nvPr>
        </p:nvSpPr>
        <p:spPr/>
        <p:txBody>
          <a:bodyPr/>
          <a:lstStyle/>
          <a:p>
            <a:fld id="{7A7D99BE-BF90-431E-985F-ADA52F92C54C}" type="slidenum">
              <a:rPr lang="de-DE" smtClean="0"/>
              <a:t>‹#›</a:t>
            </a:fld>
            <a:endParaRPr lang="de-DE" dirty="0"/>
          </a:p>
        </p:txBody>
      </p:sp>
      <p:sp>
        <p:nvSpPr>
          <p:cNvPr id="6" name="Rechteck 5"/>
          <p:cNvSpPr/>
          <p:nvPr userDrawn="1"/>
        </p:nvSpPr>
        <p:spPr>
          <a:xfrm>
            <a:off x="0" y="0"/>
            <a:ext cx="12192000" cy="602123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itel 9"/>
          <p:cNvSpPr>
            <a:spLocks noGrp="1"/>
          </p:cNvSpPr>
          <p:nvPr>
            <p:ph type="title"/>
          </p:nvPr>
        </p:nvSpPr>
        <p:spPr>
          <a:xfrm>
            <a:off x="0" y="1"/>
            <a:ext cx="12192000" cy="698740"/>
          </a:xfrm>
          <a:prstGeom prst="rect">
            <a:avLst/>
          </a:prstGeom>
        </p:spPr>
        <p:txBody>
          <a:bodyPr anchor="ctr"/>
          <a:lstStyle>
            <a:lvl1pPr>
              <a:defRPr sz="1600" b="1">
                <a:solidFill>
                  <a:schemeClr val="tx1"/>
                </a:solidFill>
              </a:defRPr>
            </a:lvl1pPr>
          </a:lstStyle>
          <a:p>
            <a:r>
              <a:rPr lang="de-DE" dirty="0"/>
              <a:t>Titelmasterformat durch Klicken bearbeiten</a:t>
            </a:r>
          </a:p>
        </p:txBody>
      </p:sp>
      <p:sp>
        <p:nvSpPr>
          <p:cNvPr id="8" name="Inhaltsplatzhalter 2"/>
          <p:cNvSpPr>
            <a:spLocks noGrp="1"/>
          </p:cNvSpPr>
          <p:nvPr>
            <p:ph idx="1"/>
          </p:nvPr>
        </p:nvSpPr>
        <p:spPr>
          <a:xfrm>
            <a:off x="0" y="698741"/>
            <a:ext cx="12192000" cy="5322498"/>
          </a:xfrm>
          <a:prstGeom prst="rect">
            <a:avLst/>
          </a:prstGeom>
          <a:solidFill>
            <a:schemeClr val="bg2"/>
          </a:solidFill>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368116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4" name="Datumsplatzhalter 3"/>
          <p:cNvSpPr>
            <a:spLocks noGrp="1"/>
          </p:cNvSpPr>
          <p:nvPr>
            <p:ph type="dt" sz="half" idx="10"/>
          </p:nvPr>
        </p:nvSpPr>
        <p:spPr>
          <a:xfrm>
            <a:off x="838200" y="6356350"/>
            <a:ext cx="2743200" cy="365125"/>
          </a:xfrm>
          <a:prstGeom prst="rect">
            <a:avLst/>
          </a:prstGeom>
        </p:spPr>
        <p:txBody>
          <a:bodyPr/>
          <a:lstStyle/>
          <a:p>
            <a:fld id="{69C26CA8-8D4D-4173-85ED-06F8EF363865}" type="datetimeFigureOut">
              <a:rPr lang="de-DE" smtClean="0"/>
              <a:t>19.06.2025</a:t>
            </a:fld>
            <a:endParaRPr lang="de-DE" dirty="0"/>
          </a:p>
        </p:txBody>
      </p:sp>
      <p:sp>
        <p:nvSpPr>
          <p:cNvPr id="6" name="Foliennummernplatzhalter 5"/>
          <p:cNvSpPr>
            <a:spLocks noGrp="1"/>
          </p:cNvSpPr>
          <p:nvPr>
            <p:ph type="sldNum" sz="quarter" idx="12"/>
          </p:nvPr>
        </p:nvSpPr>
        <p:spPr/>
        <p:txBody>
          <a:bodyPr/>
          <a:lstStyle/>
          <a:p>
            <a:fld id="{7A7D99BE-BF90-431E-985F-ADA52F92C54C}" type="slidenum">
              <a:rPr lang="de-DE" smtClean="0"/>
              <a:t>‹#›</a:t>
            </a:fld>
            <a:endParaRPr lang="de-DE" dirty="0"/>
          </a:p>
        </p:txBody>
      </p:sp>
      <p:sp>
        <p:nvSpPr>
          <p:cNvPr id="8" name="Bildplatzhalter 7"/>
          <p:cNvSpPr>
            <a:spLocks noGrp="1"/>
          </p:cNvSpPr>
          <p:nvPr>
            <p:ph type="pic" sz="quarter" idx="13"/>
          </p:nvPr>
        </p:nvSpPr>
        <p:spPr>
          <a:xfrm>
            <a:off x="1326620" y="698741"/>
            <a:ext cx="9538760" cy="5365553"/>
          </a:xfrm>
          <a:prstGeom prst="rect">
            <a:avLst/>
          </a:prstGeom>
        </p:spPr>
        <p:txBody>
          <a:bodyPr/>
          <a:lstStyle/>
          <a:p>
            <a:endParaRPr lang="de-DE"/>
          </a:p>
        </p:txBody>
      </p:sp>
      <p:sp>
        <p:nvSpPr>
          <p:cNvPr id="9" name="Titel 9"/>
          <p:cNvSpPr>
            <a:spLocks noGrp="1"/>
          </p:cNvSpPr>
          <p:nvPr>
            <p:ph type="title"/>
          </p:nvPr>
        </p:nvSpPr>
        <p:spPr>
          <a:xfrm>
            <a:off x="0" y="1"/>
            <a:ext cx="12192000" cy="698740"/>
          </a:xfrm>
          <a:prstGeom prst="rect">
            <a:avLst/>
          </a:prstGeom>
        </p:spPr>
        <p:txBody>
          <a:bodyPr anchor="ctr"/>
          <a:lstStyle>
            <a:lvl1pPr>
              <a:defRPr sz="1600" b="1"/>
            </a:lvl1pPr>
          </a:lstStyle>
          <a:p>
            <a:r>
              <a:rPr lang="de-DE" dirty="0"/>
              <a:t>Titelmasterformat durch Klicken bearbeiten</a:t>
            </a:r>
          </a:p>
        </p:txBody>
      </p:sp>
    </p:spTree>
    <p:extLst>
      <p:ext uri="{BB962C8B-B14F-4D97-AF65-F5344CB8AC3E}">
        <p14:creationId xmlns:p14="http://schemas.microsoft.com/office/powerpoint/2010/main" val="7975040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ovie">
    <p:spTree>
      <p:nvGrpSpPr>
        <p:cNvPr id="1" name=""/>
        <p:cNvGrpSpPr/>
        <p:nvPr/>
      </p:nvGrpSpPr>
      <p:grpSpPr>
        <a:xfrm>
          <a:off x="0" y="0"/>
          <a:ext cx="0" cy="0"/>
          <a:chOff x="0" y="0"/>
          <a:chExt cx="0" cy="0"/>
        </a:xfrm>
      </p:grpSpPr>
      <p:sp>
        <p:nvSpPr>
          <p:cNvPr id="4" name="Datumsplatzhalter 3"/>
          <p:cNvSpPr>
            <a:spLocks noGrp="1"/>
          </p:cNvSpPr>
          <p:nvPr>
            <p:ph type="dt" sz="half" idx="10"/>
          </p:nvPr>
        </p:nvSpPr>
        <p:spPr>
          <a:xfrm>
            <a:off x="838200" y="6356350"/>
            <a:ext cx="2743200" cy="365125"/>
          </a:xfrm>
          <a:prstGeom prst="rect">
            <a:avLst/>
          </a:prstGeom>
        </p:spPr>
        <p:txBody>
          <a:bodyPr/>
          <a:lstStyle/>
          <a:p>
            <a:fld id="{69C26CA8-8D4D-4173-85ED-06F8EF363865}" type="datetimeFigureOut">
              <a:rPr lang="de-DE" smtClean="0"/>
              <a:t>19.06.2025</a:t>
            </a:fld>
            <a:endParaRPr lang="de-DE" dirty="0"/>
          </a:p>
        </p:txBody>
      </p:sp>
      <p:sp>
        <p:nvSpPr>
          <p:cNvPr id="6" name="Foliennummernplatzhalter 5"/>
          <p:cNvSpPr>
            <a:spLocks noGrp="1"/>
          </p:cNvSpPr>
          <p:nvPr>
            <p:ph type="sldNum" sz="quarter" idx="12"/>
          </p:nvPr>
        </p:nvSpPr>
        <p:spPr/>
        <p:txBody>
          <a:bodyPr/>
          <a:lstStyle/>
          <a:p>
            <a:fld id="{7A7D99BE-BF90-431E-985F-ADA52F92C54C}" type="slidenum">
              <a:rPr lang="de-DE" smtClean="0"/>
              <a:t>‹#›</a:t>
            </a:fld>
            <a:endParaRPr lang="de-DE" dirty="0"/>
          </a:p>
        </p:txBody>
      </p:sp>
      <p:sp>
        <p:nvSpPr>
          <p:cNvPr id="3" name="Medienplatzhalter 2"/>
          <p:cNvSpPr>
            <a:spLocks noGrp="1"/>
          </p:cNvSpPr>
          <p:nvPr>
            <p:ph type="media" sz="quarter" idx="13"/>
          </p:nvPr>
        </p:nvSpPr>
        <p:spPr>
          <a:xfrm>
            <a:off x="1343025" y="698741"/>
            <a:ext cx="9505951" cy="5347098"/>
          </a:xfrm>
          <a:prstGeom prst="rect">
            <a:avLst/>
          </a:prstGeom>
        </p:spPr>
        <p:txBody>
          <a:bodyPr/>
          <a:lstStyle/>
          <a:p>
            <a:endParaRPr lang="de-DE"/>
          </a:p>
        </p:txBody>
      </p:sp>
      <p:sp>
        <p:nvSpPr>
          <p:cNvPr id="7" name="Titel 9"/>
          <p:cNvSpPr>
            <a:spLocks noGrp="1"/>
          </p:cNvSpPr>
          <p:nvPr>
            <p:ph type="title"/>
          </p:nvPr>
        </p:nvSpPr>
        <p:spPr>
          <a:xfrm>
            <a:off x="0" y="1"/>
            <a:ext cx="12192000" cy="698740"/>
          </a:xfrm>
          <a:prstGeom prst="rect">
            <a:avLst/>
          </a:prstGeom>
        </p:spPr>
        <p:txBody>
          <a:bodyPr anchor="ctr"/>
          <a:lstStyle>
            <a:lvl1pPr>
              <a:defRPr sz="1600" b="1"/>
            </a:lvl1pPr>
          </a:lstStyle>
          <a:p>
            <a:r>
              <a:rPr lang="de-DE" dirty="0"/>
              <a:t>Titelmasterformat durch Klicken bearbeiten</a:t>
            </a:r>
          </a:p>
        </p:txBody>
      </p:sp>
    </p:spTree>
    <p:extLst>
      <p:ext uri="{BB962C8B-B14F-4D97-AF65-F5344CB8AC3E}">
        <p14:creationId xmlns:p14="http://schemas.microsoft.com/office/powerpoint/2010/main" val="626083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Picture">
    <p:spTree>
      <p:nvGrpSpPr>
        <p:cNvPr id="1" name=""/>
        <p:cNvGrpSpPr/>
        <p:nvPr/>
      </p:nvGrpSpPr>
      <p:grpSpPr>
        <a:xfrm>
          <a:off x="0" y="0"/>
          <a:ext cx="0" cy="0"/>
          <a:chOff x="0" y="0"/>
          <a:chExt cx="0" cy="0"/>
        </a:xfrm>
      </p:grpSpPr>
      <p:sp>
        <p:nvSpPr>
          <p:cNvPr id="5" name="Datumsplatzhalter 4"/>
          <p:cNvSpPr>
            <a:spLocks noGrp="1"/>
          </p:cNvSpPr>
          <p:nvPr>
            <p:ph type="dt" sz="half" idx="10"/>
          </p:nvPr>
        </p:nvSpPr>
        <p:spPr>
          <a:xfrm>
            <a:off x="838200" y="6356350"/>
            <a:ext cx="2743200" cy="365125"/>
          </a:xfrm>
          <a:prstGeom prst="rect">
            <a:avLst/>
          </a:prstGeom>
        </p:spPr>
        <p:txBody>
          <a:bodyPr/>
          <a:lstStyle/>
          <a:p>
            <a:fld id="{69C26CA8-8D4D-4173-85ED-06F8EF363865}" type="datetimeFigureOut">
              <a:rPr lang="de-DE" smtClean="0"/>
              <a:t>19.06.2025</a:t>
            </a:fld>
            <a:endParaRPr lang="de-DE" dirty="0"/>
          </a:p>
        </p:txBody>
      </p:sp>
      <p:sp>
        <p:nvSpPr>
          <p:cNvPr id="7" name="Foliennummernplatzhalter 6"/>
          <p:cNvSpPr>
            <a:spLocks noGrp="1"/>
          </p:cNvSpPr>
          <p:nvPr>
            <p:ph type="sldNum" sz="quarter" idx="12"/>
          </p:nvPr>
        </p:nvSpPr>
        <p:spPr/>
        <p:txBody>
          <a:bodyPr/>
          <a:lstStyle/>
          <a:p>
            <a:fld id="{7A7D99BE-BF90-431E-985F-ADA52F92C54C}" type="slidenum">
              <a:rPr lang="de-DE" smtClean="0"/>
              <a:t>‹#›</a:t>
            </a:fld>
            <a:endParaRPr lang="de-DE" dirty="0"/>
          </a:p>
        </p:txBody>
      </p:sp>
      <p:sp>
        <p:nvSpPr>
          <p:cNvPr id="9" name="Titel 9"/>
          <p:cNvSpPr>
            <a:spLocks noGrp="1"/>
          </p:cNvSpPr>
          <p:nvPr>
            <p:ph type="title"/>
          </p:nvPr>
        </p:nvSpPr>
        <p:spPr>
          <a:xfrm>
            <a:off x="0" y="1"/>
            <a:ext cx="12192000" cy="698740"/>
          </a:xfrm>
          <a:prstGeom prst="rect">
            <a:avLst/>
          </a:prstGeom>
        </p:spPr>
        <p:txBody>
          <a:bodyPr anchor="ctr"/>
          <a:lstStyle>
            <a:lvl1pPr>
              <a:defRPr sz="1600" b="1"/>
            </a:lvl1pPr>
          </a:lstStyle>
          <a:p>
            <a:r>
              <a:rPr lang="de-DE" dirty="0"/>
              <a:t>Titelmasterformat durch Klicken bearbeiten</a:t>
            </a:r>
          </a:p>
        </p:txBody>
      </p:sp>
      <p:sp>
        <p:nvSpPr>
          <p:cNvPr id="10" name="Inhaltsplatzhalter 2"/>
          <p:cNvSpPr>
            <a:spLocks noGrp="1"/>
          </p:cNvSpPr>
          <p:nvPr>
            <p:ph idx="1"/>
          </p:nvPr>
        </p:nvSpPr>
        <p:spPr>
          <a:xfrm>
            <a:off x="1" y="1069675"/>
            <a:ext cx="7599872" cy="5107288"/>
          </a:xfrm>
          <a:prstGeom prst="rect">
            <a:avLst/>
          </a:prstGeom>
          <a:solidFill>
            <a:schemeClr val="bg2"/>
          </a:solidFill>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2" name="Bildplatzhalter 11"/>
          <p:cNvSpPr>
            <a:spLocks noGrp="1"/>
          </p:cNvSpPr>
          <p:nvPr>
            <p:ph type="pic" sz="quarter" idx="13"/>
          </p:nvPr>
        </p:nvSpPr>
        <p:spPr>
          <a:xfrm>
            <a:off x="7599873" y="1069674"/>
            <a:ext cx="4592127" cy="5107289"/>
          </a:xfrm>
          <a:prstGeom prst="rect">
            <a:avLst/>
          </a:prstGeom>
          <a:solidFill>
            <a:schemeClr val="bg1"/>
          </a:solidFill>
        </p:spPr>
        <p:txBody>
          <a:bodyPr/>
          <a:lstStyle/>
          <a:p>
            <a:endParaRPr lang="de-DE"/>
          </a:p>
        </p:txBody>
      </p:sp>
    </p:spTree>
    <p:extLst>
      <p:ext uri="{BB962C8B-B14F-4D97-AF65-F5344CB8AC3E}">
        <p14:creationId xmlns:p14="http://schemas.microsoft.com/office/powerpoint/2010/main" val="2790074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Graph">
    <p:spTree>
      <p:nvGrpSpPr>
        <p:cNvPr id="1" name=""/>
        <p:cNvGrpSpPr/>
        <p:nvPr/>
      </p:nvGrpSpPr>
      <p:grpSpPr>
        <a:xfrm>
          <a:off x="0" y="0"/>
          <a:ext cx="0" cy="0"/>
          <a:chOff x="0" y="0"/>
          <a:chExt cx="0" cy="0"/>
        </a:xfrm>
      </p:grpSpPr>
      <p:sp>
        <p:nvSpPr>
          <p:cNvPr id="5" name="Datumsplatzhalter 4"/>
          <p:cNvSpPr>
            <a:spLocks noGrp="1"/>
          </p:cNvSpPr>
          <p:nvPr>
            <p:ph type="dt" sz="half" idx="10"/>
          </p:nvPr>
        </p:nvSpPr>
        <p:spPr>
          <a:xfrm>
            <a:off x="838200" y="6356350"/>
            <a:ext cx="2743200" cy="365125"/>
          </a:xfrm>
          <a:prstGeom prst="rect">
            <a:avLst/>
          </a:prstGeom>
        </p:spPr>
        <p:txBody>
          <a:bodyPr/>
          <a:lstStyle/>
          <a:p>
            <a:fld id="{69C26CA8-8D4D-4173-85ED-06F8EF363865}" type="datetimeFigureOut">
              <a:rPr lang="de-DE" smtClean="0"/>
              <a:t>19.06.2025</a:t>
            </a:fld>
            <a:endParaRPr lang="de-DE" dirty="0"/>
          </a:p>
        </p:txBody>
      </p:sp>
      <p:sp>
        <p:nvSpPr>
          <p:cNvPr id="7" name="Foliennummernplatzhalter 6"/>
          <p:cNvSpPr>
            <a:spLocks noGrp="1"/>
          </p:cNvSpPr>
          <p:nvPr>
            <p:ph type="sldNum" sz="quarter" idx="12"/>
          </p:nvPr>
        </p:nvSpPr>
        <p:spPr/>
        <p:txBody>
          <a:bodyPr/>
          <a:lstStyle/>
          <a:p>
            <a:fld id="{7A7D99BE-BF90-431E-985F-ADA52F92C54C}" type="slidenum">
              <a:rPr lang="de-DE" smtClean="0"/>
              <a:t>‹#›</a:t>
            </a:fld>
            <a:endParaRPr lang="de-DE" dirty="0"/>
          </a:p>
        </p:txBody>
      </p:sp>
      <p:sp>
        <p:nvSpPr>
          <p:cNvPr id="9" name="Titel 9"/>
          <p:cNvSpPr>
            <a:spLocks noGrp="1"/>
          </p:cNvSpPr>
          <p:nvPr>
            <p:ph type="title"/>
          </p:nvPr>
        </p:nvSpPr>
        <p:spPr>
          <a:xfrm>
            <a:off x="0" y="1"/>
            <a:ext cx="12192000" cy="698740"/>
          </a:xfrm>
          <a:prstGeom prst="rect">
            <a:avLst/>
          </a:prstGeom>
        </p:spPr>
        <p:txBody>
          <a:bodyPr anchor="ctr"/>
          <a:lstStyle>
            <a:lvl1pPr>
              <a:defRPr sz="1600" b="1"/>
            </a:lvl1pPr>
          </a:lstStyle>
          <a:p>
            <a:r>
              <a:rPr lang="de-DE" dirty="0"/>
              <a:t>Titelmasterformat durch Klicken bearbeiten</a:t>
            </a:r>
          </a:p>
        </p:txBody>
      </p:sp>
      <p:sp>
        <p:nvSpPr>
          <p:cNvPr id="10" name="Inhaltsplatzhalter 2"/>
          <p:cNvSpPr>
            <a:spLocks noGrp="1"/>
          </p:cNvSpPr>
          <p:nvPr>
            <p:ph idx="1"/>
          </p:nvPr>
        </p:nvSpPr>
        <p:spPr>
          <a:xfrm>
            <a:off x="1" y="1069675"/>
            <a:ext cx="7599872" cy="5107288"/>
          </a:xfrm>
          <a:prstGeom prst="rect">
            <a:avLst/>
          </a:prstGeom>
          <a:solidFill>
            <a:schemeClr val="bg2"/>
          </a:solidFill>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3" name="Diagrammplatzhalter 2"/>
          <p:cNvSpPr>
            <a:spLocks noGrp="1"/>
          </p:cNvSpPr>
          <p:nvPr>
            <p:ph type="chart" sz="quarter" idx="13"/>
          </p:nvPr>
        </p:nvSpPr>
        <p:spPr>
          <a:xfrm>
            <a:off x="7599363" y="1069675"/>
            <a:ext cx="4592637" cy="5107288"/>
          </a:xfrm>
          <a:prstGeom prst="rect">
            <a:avLst/>
          </a:prstGeom>
          <a:solidFill>
            <a:schemeClr val="bg1"/>
          </a:solidFill>
        </p:spPr>
        <p:txBody>
          <a:bodyPr/>
          <a:lstStyle/>
          <a:p>
            <a:endParaRPr lang="de-DE"/>
          </a:p>
        </p:txBody>
      </p:sp>
    </p:spTree>
    <p:extLst>
      <p:ext uri="{BB962C8B-B14F-4D97-AF65-F5344CB8AC3E}">
        <p14:creationId xmlns:p14="http://schemas.microsoft.com/office/powerpoint/2010/main" val="2928033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mpty Slide + Title">
    <p:spTree>
      <p:nvGrpSpPr>
        <p:cNvPr id="1" name=""/>
        <p:cNvGrpSpPr/>
        <p:nvPr/>
      </p:nvGrpSpPr>
      <p:grpSpPr>
        <a:xfrm>
          <a:off x="0" y="0"/>
          <a:ext cx="0" cy="0"/>
          <a:chOff x="0" y="0"/>
          <a:chExt cx="0" cy="0"/>
        </a:xfrm>
      </p:grpSpPr>
      <p:sp>
        <p:nvSpPr>
          <p:cNvPr id="3" name="Datumsplatzhalter 2"/>
          <p:cNvSpPr>
            <a:spLocks noGrp="1"/>
          </p:cNvSpPr>
          <p:nvPr>
            <p:ph type="dt" sz="half" idx="10"/>
          </p:nvPr>
        </p:nvSpPr>
        <p:spPr>
          <a:xfrm>
            <a:off x="838200" y="6356350"/>
            <a:ext cx="2743200" cy="365125"/>
          </a:xfrm>
          <a:prstGeom prst="rect">
            <a:avLst/>
          </a:prstGeom>
        </p:spPr>
        <p:txBody>
          <a:bodyPr/>
          <a:lstStyle/>
          <a:p>
            <a:fld id="{69C26CA8-8D4D-4173-85ED-06F8EF363865}" type="datetimeFigureOut">
              <a:rPr lang="de-DE" smtClean="0"/>
              <a:t>19.06.2025</a:t>
            </a:fld>
            <a:endParaRPr lang="de-DE" dirty="0"/>
          </a:p>
        </p:txBody>
      </p:sp>
      <p:sp>
        <p:nvSpPr>
          <p:cNvPr id="5" name="Foliennummernplatzhalter 4"/>
          <p:cNvSpPr>
            <a:spLocks noGrp="1"/>
          </p:cNvSpPr>
          <p:nvPr>
            <p:ph type="sldNum" sz="quarter" idx="12"/>
          </p:nvPr>
        </p:nvSpPr>
        <p:spPr/>
        <p:txBody>
          <a:bodyPr/>
          <a:lstStyle/>
          <a:p>
            <a:fld id="{7A7D99BE-BF90-431E-985F-ADA52F92C54C}" type="slidenum">
              <a:rPr lang="de-DE" smtClean="0"/>
              <a:t>‹#›</a:t>
            </a:fld>
            <a:endParaRPr lang="de-DE" dirty="0"/>
          </a:p>
        </p:txBody>
      </p:sp>
      <p:sp>
        <p:nvSpPr>
          <p:cNvPr id="7" name="Titel 9"/>
          <p:cNvSpPr>
            <a:spLocks noGrp="1"/>
          </p:cNvSpPr>
          <p:nvPr>
            <p:ph type="title"/>
          </p:nvPr>
        </p:nvSpPr>
        <p:spPr>
          <a:xfrm>
            <a:off x="0" y="1"/>
            <a:ext cx="12192000" cy="698740"/>
          </a:xfrm>
          <a:prstGeom prst="rect">
            <a:avLst/>
          </a:prstGeom>
        </p:spPr>
        <p:txBody>
          <a:bodyPr anchor="ctr"/>
          <a:lstStyle>
            <a:lvl1pPr>
              <a:defRPr sz="1600" b="1"/>
            </a:lvl1pPr>
          </a:lstStyle>
          <a:p>
            <a:r>
              <a:rPr lang="de-DE" dirty="0"/>
              <a:t>Titelmasterformat durch Klicken bearbeiten</a:t>
            </a:r>
          </a:p>
        </p:txBody>
      </p:sp>
    </p:spTree>
    <p:extLst>
      <p:ext uri="{BB962C8B-B14F-4D97-AF65-F5344CB8AC3E}">
        <p14:creationId xmlns:p14="http://schemas.microsoft.com/office/powerpoint/2010/main" val="3908844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838200" y="6356350"/>
            <a:ext cx="2743200" cy="365125"/>
          </a:xfrm>
          <a:prstGeom prst="rect">
            <a:avLst/>
          </a:prstGeom>
        </p:spPr>
        <p:txBody>
          <a:bodyPr/>
          <a:lstStyle/>
          <a:p>
            <a:fld id="{69C26CA8-8D4D-4173-85ED-06F8EF363865}" type="datetimeFigureOut">
              <a:rPr lang="de-DE" smtClean="0"/>
              <a:t>19.06.2025</a:t>
            </a:fld>
            <a:endParaRPr lang="de-DE" dirty="0"/>
          </a:p>
        </p:txBody>
      </p:sp>
      <p:sp>
        <p:nvSpPr>
          <p:cNvPr id="4" name="Foliennummernplatzhalter 3"/>
          <p:cNvSpPr>
            <a:spLocks noGrp="1"/>
          </p:cNvSpPr>
          <p:nvPr>
            <p:ph type="sldNum" sz="quarter" idx="12"/>
          </p:nvPr>
        </p:nvSpPr>
        <p:spPr/>
        <p:txBody>
          <a:bodyPr/>
          <a:lstStyle/>
          <a:p>
            <a:fld id="{7A7D99BE-BF90-431E-985F-ADA52F92C54C}" type="slidenum">
              <a:rPr lang="de-DE" smtClean="0"/>
              <a:t>‹#›</a:t>
            </a:fld>
            <a:endParaRPr lang="de-DE" dirty="0"/>
          </a:p>
        </p:txBody>
      </p:sp>
    </p:spTree>
    <p:extLst>
      <p:ext uri="{BB962C8B-B14F-4D97-AF65-F5344CB8AC3E}">
        <p14:creationId xmlns:p14="http://schemas.microsoft.com/office/powerpoint/2010/main" val="4261803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Grafik 6"/>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defRPr>
            </a:lvl1pPr>
          </a:lstStyle>
          <a:p>
            <a:fld id="{3D4E3048-7ED4-4F85-BB76-481276F4021D}" type="slidenum">
              <a:rPr lang="de-DE" smtClean="0"/>
              <a:pPr/>
              <a:t>‹#›</a:t>
            </a:fld>
            <a:endParaRPr lang="de-DE" dirty="0"/>
          </a:p>
        </p:txBody>
      </p:sp>
      <p:pic>
        <p:nvPicPr>
          <p:cNvPr id="5" name="Grafik 4"/>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4687224" y="6335055"/>
            <a:ext cx="466099" cy="407713"/>
          </a:xfrm>
          <a:prstGeom prst="rect">
            <a:avLst/>
          </a:prstGeom>
        </p:spPr>
      </p:pic>
      <p:pic>
        <p:nvPicPr>
          <p:cNvPr id="8" name="Grafik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5722680" y="6250436"/>
            <a:ext cx="746641" cy="576950"/>
          </a:xfrm>
          <a:prstGeom prst="rect">
            <a:avLst/>
          </a:prstGeom>
        </p:spPr>
      </p:pic>
      <p:pic>
        <p:nvPicPr>
          <p:cNvPr id="9" name="Grafik 8"/>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6837204" y="6228945"/>
            <a:ext cx="941238" cy="619932"/>
          </a:xfrm>
          <a:prstGeom prst="rect">
            <a:avLst/>
          </a:prstGeom>
        </p:spPr>
      </p:pic>
    </p:spTree>
    <p:extLst>
      <p:ext uri="{BB962C8B-B14F-4D97-AF65-F5344CB8AC3E}">
        <p14:creationId xmlns:p14="http://schemas.microsoft.com/office/powerpoint/2010/main" val="5582190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6" r:id="rId3"/>
    <p:sldLayoutId id="2147483651" r:id="rId4"/>
    <p:sldLayoutId id="2147483657" r:id="rId5"/>
    <p:sldLayoutId id="2147483652" r:id="rId6"/>
    <p:sldLayoutId id="2147483658" r:id="rId7"/>
    <p:sldLayoutId id="2147483654" r:id="rId8"/>
    <p:sldLayoutId id="2147483655" r:id="rId9"/>
  </p:sldLayoutIdLst>
  <p:txStyles>
    <p:titleStyle>
      <a:lvl1pPr algn="l" defTabSz="914400" rtl="0" eaLnBrk="1" latinLnBrk="0" hangingPunct="1">
        <a:lnSpc>
          <a:spcPct val="90000"/>
        </a:lnSpc>
        <a:spcBef>
          <a:spcPct val="0"/>
        </a:spcBef>
        <a:buNone/>
        <a:defRPr sz="4400" b="1" kern="1200">
          <a:solidFill>
            <a:schemeClr val="bg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ipc.nsw.gov.au/resources/jurisdictional-compendium" TargetMode="External"/><Relationship Id="rId1" Type="http://schemas.openxmlformats.org/officeDocument/2006/relationships/slideLayout" Target="../slideLayouts/slideLayout3.xml"/><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3" Type="http://schemas.openxmlformats.org/officeDocument/2006/relationships/hyperlink" Target="https://www.oaic.gov.au/freedom-of-information/australian-government-freedom-of-information-statistics" TargetMode="External"/><Relationship Id="rId2" Type="http://schemas.openxmlformats.org/officeDocument/2006/relationships/hyperlink" Target="https://www.oaic.gov.au/freedom-of-information/freedom-of-information-guidance-for-government-agencies/self-assessment-tool-for-agencies" TargetMode="External"/><Relationship Id="rId1" Type="http://schemas.openxmlformats.org/officeDocument/2006/relationships/slideLayout" Target="../slideLayouts/slideLayout4.xml"/><Relationship Id="rId4" Type="http://schemas.openxmlformats.org/officeDocument/2006/relationships/hyperlink" Target="https://www.oaic.gov.au/about-the-OAIC/information-policy/information-policy-resources/messaging-apps-a-report-on-australian-government-agency-practices-and-policies"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95390" y="423893"/>
            <a:ext cx="3601219" cy="3150114"/>
          </a:xfrm>
          <a:prstGeom prst="rect">
            <a:avLst/>
          </a:prstGeom>
        </p:spPr>
      </p:pic>
      <p:sp>
        <p:nvSpPr>
          <p:cNvPr id="5" name="Abgerundetes Rechteck 4"/>
          <p:cNvSpPr/>
          <p:nvPr/>
        </p:nvSpPr>
        <p:spPr>
          <a:xfrm>
            <a:off x="2991395" y="5269761"/>
            <a:ext cx="6209211" cy="754978"/>
          </a:xfrm>
          <a:prstGeom prst="roundRect">
            <a:avLst/>
          </a:prstGeom>
          <a:no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23-25 June 2025, Berlin</a:t>
            </a:r>
          </a:p>
        </p:txBody>
      </p:sp>
      <p:sp>
        <p:nvSpPr>
          <p:cNvPr id="3" name="Textfeld 2"/>
          <p:cNvSpPr txBox="1"/>
          <p:nvPr/>
        </p:nvSpPr>
        <p:spPr>
          <a:xfrm>
            <a:off x="2372532" y="3711844"/>
            <a:ext cx="7446936" cy="1323439"/>
          </a:xfrm>
          <a:prstGeom prst="rect">
            <a:avLst/>
          </a:prstGeom>
          <a:noFill/>
        </p:spPr>
        <p:txBody>
          <a:bodyPr wrap="square" rtlCol="0">
            <a:spAutoFit/>
          </a:bodyPr>
          <a:lstStyle/>
          <a:p>
            <a:pPr algn="ctr"/>
            <a:r>
              <a:rPr lang="de-DE" sz="8000" b="1" dirty="0">
                <a:solidFill>
                  <a:schemeClr val="bg2"/>
                </a:solidFill>
              </a:rPr>
              <a:t>Welcome!</a:t>
            </a:r>
          </a:p>
        </p:txBody>
      </p:sp>
    </p:spTree>
    <p:extLst>
      <p:ext uri="{BB962C8B-B14F-4D97-AF65-F5344CB8AC3E}">
        <p14:creationId xmlns:p14="http://schemas.microsoft.com/office/powerpoint/2010/main" val="12295791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820228" y="2929162"/>
            <a:ext cx="10515600" cy="999676"/>
          </a:xfrm>
        </p:spPr>
        <p:txBody>
          <a:bodyPr/>
          <a:lstStyle/>
          <a:p>
            <a:r>
              <a:rPr lang="de-DE" dirty="0"/>
              <a:t>Regional update – Oceania Australia</a:t>
            </a:r>
          </a:p>
        </p:txBody>
      </p:sp>
      <p:sp>
        <p:nvSpPr>
          <p:cNvPr id="3" name="Untertitel 2"/>
          <p:cNvSpPr>
            <a:spLocks noGrp="1"/>
          </p:cNvSpPr>
          <p:nvPr>
            <p:ph type="subTitle" idx="1"/>
          </p:nvPr>
        </p:nvSpPr>
        <p:spPr>
          <a:xfrm>
            <a:off x="820228" y="4180230"/>
            <a:ext cx="10551543" cy="1090434"/>
          </a:xfrm>
        </p:spPr>
        <p:txBody>
          <a:bodyPr/>
          <a:lstStyle/>
          <a:p>
            <a:r>
              <a:rPr lang="de-DE" dirty="0"/>
              <a:t>Elizabeth Tydd, Australian Information Commissioner</a:t>
            </a:r>
          </a:p>
        </p:txBody>
      </p:sp>
    </p:spTree>
    <p:extLst>
      <p:ext uri="{BB962C8B-B14F-4D97-AF65-F5344CB8AC3E}">
        <p14:creationId xmlns:p14="http://schemas.microsoft.com/office/powerpoint/2010/main" val="1289493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12192000" cy="698740"/>
          </a:xfrm>
        </p:spPr>
        <p:txBody>
          <a:bodyPr/>
          <a:lstStyle/>
          <a:p>
            <a:r>
              <a:rPr lang="de-DE" sz="3200" dirty="0"/>
              <a:t>Regional initiatives</a:t>
            </a:r>
          </a:p>
        </p:txBody>
      </p:sp>
      <p:sp>
        <p:nvSpPr>
          <p:cNvPr id="3" name="Inhaltsplatzhalter 2"/>
          <p:cNvSpPr>
            <a:spLocks noGrp="1"/>
          </p:cNvSpPr>
          <p:nvPr>
            <p:ph idx="1"/>
          </p:nvPr>
        </p:nvSpPr>
        <p:spPr>
          <a:xfrm>
            <a:off x="0" y="984490"/>
            <a:ext cx="8789670" cy="4411771"/>
          </a:xfrm>
        </p:spPr>
        <p:txBody>
          <a:bodyPr/>
          <a:lstStyle/>
          <a:p>
            <a:pPr marL="514350" indent="-514350" algn="l">
              <a:buFont typeface="+mj-lt"/>
              <a:buAutoNum type="arabicPeriod"/>
            </a:pPr>
            <a:r>
              <a:rPr lang="en-AU" sz="2000" b="0" i="0" u="none" strike="noStrike" baseline="0" dirty="0">
                <a:solidFill>
                  <a:srgbClr val="1674BA"/>
                </a:solidFill>
              </a:rPr>
              <a:t>Association of Information Access Commissioners (AIAC) collaborates to promote proactive disclosure of government-held information in Australia. </a:t>
            </a:r>
            <a:endParaRPr lang="en-AU" sz="1000" b="0" i="0" u="none" strike="noStrike" baseline="0" dirty="0">
              <a:solidFill>
                <a:srgbClr val="1674BA"/>
              </a:solidFill>
            </a:endParaRPr>
          </a:p>
          <a:p>
            <a:pPr marL="514350" indent="-514350" algn="l">
              <a:buFont typeface="+mj-lt"/>
              <a:buAutoNum type="arabicPeriod"/>
            </a:pPr>
            <a:r>
              <a:rPr lang="en-AU" sz="2000" b="0" i="0" u="none" strike="noStrike" baseline="0" dirty="0">
                <a:solidFill>
                  <a:srgbClr val="1674BA"/>
                </a:solidFill>
              </a:rPr>
              <a:t>Members have updated the Jurisdictional Compendium Report to inform policy and legislative reform and advance the role of Commissioners and Ombudsmen in promoting independence and integrity in government: </a:t>
            </a:r>
            <a:r>
              <a:rPr lang="en-AU" sz="2000" b="0" i="0" u="none" strike="noStrike" baseline="0" dirty="0">
                <a:solidFill>
                  <a:srgbClr val="1674BA"/>
                </a:solidFill>
                <a:hlinkClick r:id="rId2"/>
              </a:rPr>
              <a:t>Jurisdictional Compendium.</a:t>
            </a:r>
            <a:endParaRPr lang="en-AU" sz="1000" b="0" i="0" u="none" strike="noStrike" baseline="0" dirty="0">
              <a:solidFill>
                <a:srgbClr val="1674BA"/>
              </a:solidFill>
            </a:endParaRPr>
          </a:p>
          <a:p>
            <a:pPr marL="514350" indent="-514350" algn="l">
              <a:buFont typeface="+mj-lt"/>
              <a:buAutoNum type="arabicPeriod"/>
            </a:pPr>
            <a:r>
              <a:rPr lang="en-AU" sz="2000" b="0" i="0" u="none" strike="noStrike" baseline="0" dirty="0">
                <a:solidFill>
                  <a:srgbClr val="1674BA"/>
                </a:solidFill>
              </a:rPr>
              <a:t>AIAC members joined members of the United Nations for International Access to Information Day (IAID) on 28 September 2024, with various panel discussions held on the theme of mainstreaming access to information and participating in the public sector.</a:t>
            </a:r>
            <a:endParaRPr lang="en-AU" sz="1000" b="0" i="0" u="none" strike="noStrike" baseline="0" dirty="0">
              <a:solidFill>
                <a:srgbClr val="1674BA"/>
              </a:solidFill>
            </a:endParaRPr>
          </a:p>
          <a:p>
            <a:pPr marL="514350" indent="-514350" algn="l">
              <a:buFont typeface="+mj-lt"/>
              <a:buAutoNum type="arabicPeriod"/>
            </a:pPr>
            <a:r>
              <a:rPr lang="en-AU" sz="2000" b="0" i="0" u="none" strike="noStrike" baseline="0" dirty="0">
                <a:solidFill>
                  <a:srgbClr val="1674BA"/>
                </a:solidFill>
              </a:rPr>
              <a:t>The connection between Information management and AI was highlighted through Information Awareness Week, 17 to 21 March 2025.</a:t>
            </a:r>
            <a:endParaRPr lang="en-AU" sz="1000" b="0" i="0" u="none" strike="noStrike" baseline="0" dirty="0">
              <a:solidFill>
                <a:srgbClr val="1674BA"/>
              </a:solidFill>
            </a:endParaRPr>
          </a:p>
          <a:p>
            <a:pPr marL="514350" indent="-514350" algn="l">
              <a:buFont typeface="+mj-lt"/>
              <a:buAutoNum type="arabicPeriod"/>
            </a:pPr>
            <a:r>
              <a:rPr lang="en-AU" sz="2000" b="0" i="0" u="none" strike="noStrike" baseline="0" dirty="0">
                <a:solidFill>
                  <a:srgbClr val="1674BA"/>
                </a:solidFill>
              </a:rPr>
              <a:t>Open Government Week was held from 19 to 23 May 2025 to raise awareness of open government, organised by the Open Government Partnership.</a:t>
            </a:r>
            <a:endParaRPr lang="de-DE" sz="2000" dirty="0">
              <a:solidFill>
                <a:srgbClr val="1674BA"/>
              </a:solidFill>
            </a:endParaRPr>
          </a:p>
          <a:p>
            <a:pPr marL="0" indent="0">
              <a:buNone/>
            </a:pPr>
            <a:endParaRPr lang="de-DE" dirty="0"/>
          </a:p>
        </p:txBody>
      </p:sp>
      <p:sp>
        <p:nvSpPr>
          <p:cNvPr id="6" name="Rectangle 5">
            <a:extLst>
              <a:ext uri="{FF2B5EF4-FFF2-40B4-BE49-F238E27FC236}">
                <a16:creationId xmlns:a16="http://schemas.microsoft.com/office/drawing/2014/main" id="{9E2ABBD4-7C02-2AD7-6625-A1DBF977B804}"/>
              </a:ext>
            </a:extLst>
          </p:cNvPr>
          <p:cNvSpPr/>
          <p:nvPr/>
        </p:nvSpPr>
        <p:spPr>
          <a:xfrm>
            <a:off x="8995410" y="2001655"/>
            <a:ext cx="2811780" cy="237744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b="1" dirty="0"/>
          </a:p>
          <a:p>
            <a:pPr algn="ctr"/>
            <a:endParaRPr lang="en-AU" b="1" dirty="0"/>
          </a:p>
          <a:p>
            <a:pPr algn="ctr"/>
            <a:r>
              <a:rPr lang="en-AU" b="1" dirty="0"/>
              <a:t>The AIAC meets twice a year to discuss trends across information access regulatory offices in Oceania.</a:t>
            </a:r>
          </a:p>
        </p:txBody>
      </p:sp>
      <p:pic>
        <p:nvPicPr>
          <p:cNvPr id="8" name="Graphic 7" descr="Information with solid fill">
            <a:extLst>
              <a:ext uri="{FF2B5EF4-FFF2-40B4-BE49-F238E27FC236}">
                <a16:creationId xmlns:a16="http://schemas.microsoft.com/office/drawing/2014/main" id="{3AFF913D-01A8-CE65-9ABA-DF2E3EF56C4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046970" y="2001655"/>
            <a:ext cx="708660" cy="708660"/>
          </a:xfrm>
          <a:prstGeom prst="rect">
            <a:avLst/>
          </a:prstGeom>
        </p:spPr>
      </p:pic>
    </p:spTree>
    <p:extLst>
      <p:ext uri="{BB962C8B-B14F-4D97-AF65-F5344CB8AC3E}">
        <p14:creationId xmlns:p14="http://schemas.microsoft.com/office/powerpoint/2010/main" val="3017895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ildplatzhalter 1"/>
          <p:cNvSpPr>
            <a:spLocks noGrp="1"/>
          </p:cNvSpPr>
          <p:nvPr>
            <p:ph type="pic" sz="quarter" idx="13"/>
          </p:nvPr>
        </p:nvSpPr>
        <p:spPr>
          <a:xfrm>
            <a:off x="0" y="746223"/>
            <a:ext cx="10401300" cy="5365553"/>
          </a:xfrm>
        </p:spPr>
        <p:txBody>
          <a:bodyPr/>
          <a:lstStyle/>
          <a:p>
            <a:pPr marL="342900" indent="-342900" algn="l">
              <a:buFont typeface="+mj-lt"/>
              <a:buAutoNum type="arabicPeriod"/>
            </a:pPr>
            <a:r>
              <a:rPr lang="en-AU" sz="2400" b="0" i="0" u="none" strike="noStrike" baseline="0" dirty="0">
                <a:solidFill>
                  <a:schemeClr val="bg2"/>
                </a:solidFill>
              </a:rPr>
              <a:t>December 2024 – OAIC completed ‘Organisational Redesign’ project to respond to an organisational strategic review and budget reduction.</a:t>
            </a:r>
          </a:p>
          <a:p>
            <a:pPr marL="342900" indent="-342900" algn="l">
              <a:buFont typeface="+mj-lt"/>
              <a:buAutoNum type="arabicPeriod"/>
            </a:pPr>
            <a:endParaRPr lang="en-AU" sz="2400" b="0" i="0" u="none" strike="noStrike" baseline="0" dirty="0">
              <a:solidFill>
                <a:schemeClr val="bg2"/>
              </a:solidFill>
            </a:endParaRPr>
          </a:p>
          <a:p>
            <a:pPr marL="342900" indent="-342900" algn="l">
              <a:buFont typeface="+mj-lt"/>
              <a:buAutoNum type="arabicPeriod"/>
            </a:pPr>
            <a:r>
              <a:rPr lang="en-AU" sz="2400" b="0" i="0" u="none" strike="noStrike" baseline="0" dirty="0">
                <a:solidFill>
                  <a:schemeClr val="bg2"/>
                </a:solidFill>
              </a:rPr>
              <a:t>December 2024 – development of an </a:t>
            </a:r>
            <a:r>
              <a:rPr lang="en-AU" sz="2400" b="0" i="0" u="none" strike="noStrike" baseline="0" dirty="0">
                <a:solidFill>
                  <a:schemeClr val="bg2"/>
                </a:solidFill>
                <a:hlinkClick r:id="rId2">
                  <a:extLst>
                    <a:ext uri="{A12FA001-AC4F-418D-AE19-62706E023703}">
                      <ahyp:hlinkClr xmlns:ahyp="http://schemas.microsoft.com/office/drawing/2018/hyperlinkcolor" val="tx"/>
                    </a:ext>
                  </a:extLst>
                </a:hlinkClick>
              </a:rPr>
              <a:t>agency self-assessment tool </a:t>
            </a:r>
            <a:r>
              <a:rPr lang="en-AU" sz="2400" b="0" i="0" u="none" strike="noStrike" baseline="0" dirty="0">
                <a:solidFill>
                  <a:schemeClr val="bg2"/>
                </a:solidFill>
              </a:rPr>
              <a:t>to assist agencies to understand the effectiveness of their information access system, and compliance with the FOI Act.</a:t>
            </a:r>
          </a:p>
          <a:p>
            <a:pPr marL="342900" indent="-342900" algn="l">
              <a:buFont typeface="+mj-lt"/>
              <a:buAutoNum type="arabicPeriod"/>
            </a:pPr>
            <a:endParaRPr lang="en-AU" sz="2400" b="0" i="0" u="none" strike="noStrike" baseline="0" dirty="0">
              <a:solidFill>
                <a:schemeClr val="bg2"/>
              </a:solidFill>
            </a:endParaRPr>
          </a:p>
          <a:p>
            <a:pPr marL="342900" indent="-342900" algn="l">
              <a:buFont typeface="+mj-lt"/>
              <a:buAutoNum type="arabicPeriod"/>
            </a:pPr>
            <a:r>
              <a:rPr lang="en-AU" sz="2400" b="0" i="0" u="none" strike="noStrike" baseline="0" dirty="0">
                <a:solidFill>
                  <a:schemeClr val="bg2"/>
                </a:solidFill>
              </a:rPr>
              <a:t>January 2025 - launch of new </a:t>
            </a:r>
            <a:r>
              <a:rPr lang="en-AU" sz="2400" b="0" i="0" u="none" strike="noStrike" baseline="0" dirty="0">
                <a:solidFill>
                  <a:schemeClr val="bg2"/>
                </a:solidFill>
                <a:hlinkClick r:id="rId3">
                  <a:extLst>
                    <a:ext uri="{A12FA001-AC4F-418D-AE19-62706E023703}">
                      <ahyp:hlinkClr xmlns:ahyp="http://schemas.microsoft.com/office/drawing/2018/hyperlinkcolor" val="tx"/>
                    </a:ext>
                  </a:extLst>
                </a:hlinkClick>
              </a:rPr>
              <a:t>statistics dashboard </a:t>
            </a:r>
            <a:r>
              <a:rPr lang="en-AU" sz="2400" b="0" i="0" u="none" strike="noStrike" baseline="0" dirty="0">
                <a:solidFill>
                  <a:schemeClr val="bg2"/>
                </a:solidFill>
              </a:rPr>
              <a:t>in to improve public access to data on Australia’s FOI system.</a:t>
            </a:r>
          </a:p>
          <a:p>
            <a:pPr marL="342900" indent="-342900" algn="l">
              <a:buFont typeface="+mj-lt"/>
              <a:buAutoNum type="arabicPeriod"/>
            </a:pPr>
            <a:endParaRPr lang="en-AU" sz="2400" b="0" i="0" u="none" strike="noStrike" baseline="0" dirty="0">
              <a:solidFill>
                <a:schemeClr val="bg2"/>
              </a:solidFill>
            </a:endParaRPr>
          </a:p>
          <a:p>
            <a:pPr marL="342900" indent="-342900" algn="l">
              <a:buFont typeface="+mj-lt"/>
              <a:buAutoNum type="arabicPeriod"/>
            </a:pPr>
            <a:r>
              <a:rPr lang="en-AU" sz="2400" b="0" i="0" u="none" strike="noStrike" baseline="0" dirty="0">
                <a:solidFill>
                  <a:schemeClr val="bg2"/>
                </a:solidFill>
              </a:rPr>
              <a:t>March 2025 – Australian Information Commissioner published a report to the Attorney General providing recommendations for </a:t>
            </a:r>
            <a:r>
              <a:rPr lang="en-AU" sz="2400" b="0" i="0" u="none" strike="noStrike" baseline="0" dirty="0">
                <a:solidFill>
                  <a:schemeClr val="bg2"/>
                </a:solidFill>
                <a:hlinkClick r:id="rId4">
                  <a:extLst>
                    <a:ext uri="{A12FA001-AC4F-418D-AE19-62706E023703}">
                      <ahyp:hlinkClr xmlns:ahyp="http://schemas.microsoft.com/office/drawing/2018/hyperlinkcolor" val="tx"/>
                    </a:ext>
                  </a:extLst>
                </a:hlinkClick>
              </a:rPr>
              <a:t>Australian Government Agencies on the appropriate use of messaging apps.</a:t>
            </a:r>
            <a:endParaRPr lang="en-AU" sz="2400" dirty="0">
              <a:solidFill>
                <a:schemeClr val="bg2"/>
              </a:solidFill>
            </a:endParaRPr>
          </a:p>
        </p:txBody>
      </p:sp>
      <p:sp>
        <p:nvSpPr>
          <p:cNvPr id="3" name="Titel 2"/>
          <p:cNvSpPr>
            <a:spLocks noGrp="1"/>
          </p:cNvSpPr>
          <p:nvPr>
            <p:ph type="title"/>
          </p:nvPr>
        </p:nvSpPr>
        <p:spPr>
          <a:xfrm>
            <a:off x="0" y="0"/>
            <a:ext cx="12192000" cy="698740"/>
          </a:xfrm>
        </p:spPr>
        <p:txBody>
          <a:bodyPr/>
          <a:lstStyle/>
          <a:p>
            <a:r>
              <a:rPr lang="de-DE" sz="3200" dirty="0"/>
              <a:t>OAIC Initiatives</a:t>
            </a:r>
          </a:p>
        </p:txBody>
      </p:sp>
    </p:spTree>
    <p:extLst>
      <p:ext uri="{BB962C8B-B14F-4D97-AF65-F5344CB8AC3E}">
        <p14:creationId xmlns:p14="http://schemas.microsoft.com/office/powerpoint/2010/main" val="1422838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FD68B-137A-E50D-BF3E-AC93C4CC8E96}"/>
            </a:ext>
          </a:extLst>
        </p:cNvPr>
        <p:cNvGrpSpPr/>
        <p:nvPr/>
      </p:nvGrpSpPr>
      <p:grpSpPr>
        <a:xfrm>
          <a:off x="0" y="0"/>
          <a:ext cx="0" cy="0"/>
          <a:chOff x="0" y="0"/>
          <a:chExt cx="0" cy="0"/>
        </a:xfrm>
      </p:grpSpPr>
      <p:sp>
        <p:nvSpPr>
          <p:cNvPr id="2" name="Bildplatzhalter 1">
            <a:extLst>
              <a:ext uri="{FF2B5EF4-FFF2-40B4-BE49-F238E27FC236}">
                <a16:creationId xmlns:a16="http://schemas.microsoft.com/office/drawing/2014/main" id="{495D1696-82FE-D5C7-3BC3-57CCA6F2F23E}"/>
              </a:ext>
            </a:extLst>
          </p:cNvPr>
          <p:cNvSpPr>
            <a:spLocks noGrp="1"/>
          </p:cNvSpPr>
          <p:nvPr>
            <p:ph type="pic" sz="quarter" idx="13"/>
          </p:nvPr>
        </p:nvSpPr>
        <p:spPr>
          <a:xfrm>
            <a:off x="0" y="1545574"/>
            <a:ext cx="10012680" cy="3146447"/>
          </a:xfrm>
        </p:spPr>
        <p:txBody>
          <a:bodyPr/>
          <a:lstStyle/>
          <a:p>
            <a:pPr marL="342900" indent="-342900" algn="l">
              <a:buFont typeface="+mj-lt"/>
              <a:buAutoNum type="arabicPeriod"/>
            </a:pPr>
            <a:r>
              <a:rPr lang="en-AU" b="0" i="0" u="none" strike="noStrike" baseline="0" dirty="0">
                <a:solidFill>
                  <a:schemeClr val="bg2"/>
                </a:solidFill>
              </a:rPr>
              <a:t>Information Commissioner Tydd presented at the Malaysian conference on the role of FOI oversight bodies, hosted by the Centre for Independent Journalism and Australia’s Department of Foreign Affairs and Trade.</a:t>
            </a:r>
          </a:p>
          <a:p>
            <a:pPr marL="342900" indent="-342900" algn="l">
              <a:buFont typeface="+mj-lt"/>
              <a:buAutoNum type="arabicPeriod"/>
            </a:pPr>
            <a:endParaRPr lang="en-AU" b="0" i="0" u="none" strike="noStrike" baseline="0" dirty="0">
              <a:solidFill>
                <a:schemeClr val="bg2"/>
              </a:solidFill>
            </a:endParaRPr>
          </a:p>
          <a:p>
            <a:pPr marL="342900" indent="-342900">
              <a:buFont typeface="+mj-lt"/>
              <a:buAutoNum type="arabicPeriod"/>
            </a:pPr>
            <a:r>
              <a:rPr lang="en-AU" b="0" i="0" u="none" strike="noStrike" baseline="0" dirty="0">
                <a:solidFill>
                  <a:schemeClr val="bg2"/>
                </a:solidFill>
              </a:rPr>
              <a:t>General Manager, Rocelle Ago, presented at two events hosted by the OECD Innovative, Digital and Open Government Division (INDIGO) Network on FOI knowledge sharing.</a:t>
            </a:r>
          </a:p>
        </p:txBody>
      </p:sp>
      <p:sp>
        <p:nvSpPr>
          <p:cNvPr id="3" name="Titel 2">
            <a:extLst>
              <a:ext uri="{FF2B5EF4-FFF2-40B4-BE49-F238E27FC236}">
                <a16:creationId xmlns:a16="http://schemas.microsoft.com/office/drawing/2014/main" id="{CA02A606-47EA-0C03-94EF-D9B08321E686}"/>
              </a:ext>
            </a:extLst>
          </p:cNvPr>
          <p:cNvSpPr>
            <a:spLocks noGrp="1"/>
          </p:cNvSpPr>
          <p:nvPr>
            <p:ph type="title"/>
          </p:nvPr>
        </p:nvSpPr>
        <p:spPr>
          <a:xfrm>
            <a:off x="0" y="0"/>
            <a:ext cx="12192000" cy="698740"/>
          </a:xfrm>
        </p:spPr>
        <p:txBody>
          <a:bodyPr/>
          <a:lstStyle/>
          <a:p>
            <a:r>
              <a:rPr lang="de-DE" sz="3200" dirty="0"/>
              <a:t>OAIC International Engagement</a:t>
            </a:r>
          </a:p>
        </p:txBody>
      </p:sp>
    </p:spTree>
    <p:extLst>
      <p:ext uri="{BB962C8B-B14F-4D97-AF65-F5344CB8AC3E}">
        <p14:creationId xmlns:p14="http://schemas.microsoft.com/office/powerpoint/2010/main" val="3304266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331667"/>
            <a:ext cx="12192000" cy="698740"/>
          </a:xfrm>
        </p:spPr>
        <p:txBody>
          <a:bodyPr/>
          <a:lstStyle/>
          <a:p>
            <a:r>
              <a:rPr lang="en-AU" sz="3200" i="0" u="none" strike="noStrike" baseline="0" dirty="0">
                <a:solidFill>
                  <a:schemeClr val="bg2"/>
                </a:solidFill>
              </a:rPr>
              <a:t>Regulatory projects in state jurisdictions</a:t>
            </a:r>
            <a:endParaRPr lang="de-DE" sz="3200" dirty="0">
              <a:solidFill>
                <a:schemeClr val="bg2"/>
              </a:solidFill>
            </a:endParaRPr>
          </a:p>
        </p:txBody>
      </p:sp>
      <p:sp>
        <p:nvSpPr>
          <p:cNvPr id="3" name="Inhaltsplatzhalter 2"/>
          <p:cNvSpPr>
            <a:spLocks noGrp="1"/>
          </p:cNvSpPr>
          <p:nvPr>
            <p:ph idx="1"/>
          </p:nvPr>
        </p:nvSpPr>
        <p:spPr>
          <a:xfrm>
            <a:off x="0" y="1069675"/>
            <a:ext cx="6096000" cy="5107288"/>
          </a:xfrm>
        </p:spPr>
        <p:txBody>
          <a:bodyPr/>
          <a:lstStyle/>
          <a:p>
            <a:pPr marL="0" indent="0">
              <a:buNone/>
            </a:pPr>
            <a:endParaRPr lang="de-DE" sz="2000" b="1" dirty="0"/>
          </a:p>
          <a:p>
            <a:pPr marL="0" indent="0">
              <a:buNone/>
            </a:pPr>
            <a:endParaRPr lang="de-DE" sz="2000" b="1" dirty="0"/>
          </a:p>
          <a:p>
            <a:pPr marL="0" indent="0">
              <a:buNone/>
            </a:pPr>
            <a:endParaRPr lang="de-DE" sz="2000" b="1" dirty="0"/>
          </a:p>
          <a:p>
            <a:pPr marL="0" indent="0">
              <a:buNone/>
            </a:pPr>
            <a:r>
              <a:rPr lang="de-DE" sz="2000" b="1" dirty="0"/>
              <a:t>The Information and Privacy Commissioner New South Wales (IPC)</a:t>
            </a:r>
          </a:p>
          <a:p>
            <a:pPr marL="342900" indent="-342900" algn="l">
              <a:buFont typeface="+mj-lt"/>
              <a:buAutoNum type="arabicPeriod"/>
            </a:pPr>
            <a:r>
              <a:rPr lang="en-AU" sz="1800" b="0" i="0" u="none" strike="noStrike" baseline="0" dirty="0">
                <a:solidFill>
                  <a:srgbClr val="1674BA"/>
                </a:solidFill>
              </a:rPr>
              <a:t>20 May 2025, report on the operation of the Government Information (Public Access) Act 2009</a:t>
            </a:r>
          </a:p>
          <a:p>
            <a:pPr marL="342900" indent="-342900" algn="l">
              <a:buFont typeface="+mj-lt"/>
              <a:buAutoNum type="arabicPeriod"/>
            </a:pPr>
            <a:r>
              <a:rPr lang="en-AU" sz="1800" dirty="0">
                <a:solidFill>
                  <a:srgbClr val="1674BA"/>
                </a:solidFill>
              </a:rPr>
              <a:t>Proactive release of information, enhancement to the GIPA Tool to support reporting obligations and deliver better proactive release practices</a:t>
            </a:r>
            <a:endParaRPr lang="de-DE" sz="1800" b="0" i="0" u="none" strike="noStrike" baseline="0" dirty="0">
              <a:solidFill>
                <a:srgbClr val="1674BA"/>
              </a:solidFill>
            </a:endParaRPr>
          </a:p>
          <a:p>
            <a:pPr algn="l"/>
            <a:endParaRPr lang="de-DE" dirty="0"/>
          </a:p>
        </p:txBody>
      </p:sp>
      <p:sp>
        <p:nvSpPr>
          <p:cNvPr id="5" name="Inhaltsplatzhalter 2">
            <a:extLst>
              <a:ext uri="{FF2B5EF4-FFF2-40B4-BE49-F238E27FC236}">
                <a16:creationId xmlns:a16="http://schemas.microsoft.com/office/drawing/2014/main" id="{49A4395A-7206-54B7-3A35-928D77D39049}"/>
              </a:ext>
            </a:extLst>
          </p:cNvPr>
          <p:cNvSpPr txBox="1">
            <a:spLocks/>
          </p:cNvSpPr>
          <p:nvPr/>
        </p:nvSpPr>
        <p:spPr>
          <a:xfrm>
            <a:off x="6096000" y="1069675"/>
            <a:ext cx="6096000" cy="5107288"/>
          </a:xfrm>
          <a:prstGeom prst="rect">
            <a:avLst/>
          </a:prstGeom>
          <a:solidFill>
            <a:schemeClr val="bg2"/>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de-DE" sz="2000" b="1" dirty="0"/>
          </a:p>
          <a:p>
            <a:pPr marL="0" indent="0">
              <a:buFont typeface="Arial" panose="020B0604020202020204" pitchFamily="34" charset="0"/>
              <a:buNone/>
            </a:pPr>
            <a:endParaRPr lang="de-DE" sz="2000" b="1" dirty="0"/>
          </a:p>
          <a:p>
            <a:pPr marL="0" indent="0">
              <a:buFont typeface="Arial" panose="020B0604020202020204" pitchFamily="34" charset="0"/>
              <a:buNone/>
            </a:pPr>
            <a:endParaRPr lang="de-DE" sz="2000" b="1" dirty="0"/>
          </a:p>
          <a:p>
            <a:pPr marL="0" indent="0">
              <a:buFont typeface="Arial" panose="020B0604020202020204" pitchFamily="34" charset="0"/>
              <a:buNone/>
            </a:pPr>
            <a:r>
              <a:rPr lang="de-DE" sz="2000" b="1" dirty="0"/>
              <a:t>The Office of the Victorian Information Commissioner (OVIC)</a:t>
            </a:r>
          </a:p>
          <a:p>
            <a:pPr marL="342900" indent="-342900">
              <a:buFont typeface="+mj-lt"/>
              <a:buAutoNum type="arabicPeriod"/>
            </a:pPr>
            <a:r>
              <a:rPr lang="en-AU" sz="1800" dirty="0">
                <a:solidFill>
                  <a:srgbClr val="1674BA"/>
                </a:solidFill>
                <a:latin typeface="SourceSansPro"/>
              </a:rPr>
              <a:t>Findings delivered September 2024 on the inquiry into the operation of the Freedom of Information Act 1982 (Vic)</a:t>
            </a:r>
          </a:p>
          <a:p>
            <a:pPr marL="342900" indent="-342900">
              <a:buFont typeface="+mj-lt"/>
              <a:buAutoNum type="arabicPeriod"/>
            </a:pPr>
            <a:r>
              <a:rPr lang="en-AU" sz="1800" dirty="0">
                <a:solidFill>
                  <a:srgbClr val="1674BA"/>
                </a:solidFill>
                <a:latin typeface="SourceSansPro"/>
              </a:rPr>
              <a:t>Review of OVIC’s Professional Standards commenced, and new Standards to come into effect in late 2025</a:t>
            </a:r>
            <a:endParaRPr lang="de-DE" sz="1800" dirty="0">
              <a:solidFill>
                <a:srgbClr val="1674BA"/>
              </a:solidFill>
              <a:latin typeface="SourceSansPro"/>
            </a:endParaRPr>
          </a:p>
          <a:p>
            <a:pPr marL="0" indent="0">
              <a:buNone/>
            </a:pPr>
            <a:endParaRPr lang="de-DE" dirty="0"/>
          </a:p>
          <a:p>
            <a:pPr marL="0" indent="0">
              <a:buNone/>
            </a:pPr>
            <a:endParaRPr lang="de-DE" dirty="0"/>
          </a:p>
          <a:p>
            <a:pPr marL="0" indent="0">
              <a:buNone/>
            </a:pPr>
            <a:endParaRPr lang="de-DE" dirty="0"/>
          </a:p>
        </p:txBody>
      </p:sp>
      <p:pic>
        <p:nvPicPr>
          <p:cNvPr id="7" name="Picture 6">
            <a:extLst>
              <a:ext uri="{FF2B5EF4-FFF2-40B4-BE49-F238E27FC236}">
                <a16:creationId xmlns:a16="http://schemas.microsoft.com/office/drawing/2014/main" id="{6E36B224-8731-D4A0-0624-2E9127520050}"/>
              </a:ext>
            </a:extLst>
          </p:cNvPr>
          <p:cNvPicPr>
            <a:picLocks noChangeAspect="1"/>
          </p:cNvPicPr>
          <p:nvPr/>
        </p:nvPicPr>
        <p:blipFill>
          <a:blip r:embed="rId2"/>
          <a:stretch>
            <a:fillRect/>
          </a:stretch>
        </p:blipFill>
        <p:spPr>
          <a:xfrm>
            <a:off x="8358971" y="4592611"/>
            <a:ext cx="1570058" cy="684385"/>
          </a:xfrm>
          <a:prstGeom prst="rect">
            <a:avLst/>
          </a:prstGeom>
        </p:spPr>
      </p:pic>
      <p:pic>
        <p:nvPicPr>
          <p:cNvPr id="9" name="Picture 8">
            <a:extLst>
              <a:ext uri="{FF2B5EF4-FFF2-40B4-BE49-F238E27FC236}">
                <a16:creationId xmlns:a16="http://schemas.microsoft.com/office/drawing/2014/main" id="{4C407AD1-8A63-05AA-BC34-A530857F28BC}"/>
              </a:ext>
            </a:extLst>
          </p:cNvPr>
          <p:cNvPicPr>
            <a:picLocks noChangeAspect="1"/>
          </p:cNvPicPr>
          <p:nvPr/>
        </p:nvPicPr>
        <p:blipFill>
          <a:blip r:embed="rId3"/>
          <a:stretch>
            <a:fillRect/>
          </a:stretch>
        </p:blipFill>
        <p:spPr>
          <a:xfrm>
            <a:off x="2221089" y="4502265"/>
            <a:ext cx="1653822" cy="865076"/>
          </a:xfrm>
          <a:prstGeom prst="rect">
            <a:avLst/>
          </a:prstGeom>
        </p:spPr>
      </p:pic>
    </p:spTree>
    <p:extLst>
      <p:ext uri="{BB962C8B-B14F-4D97-AF65-F5344CB8AC3E}">
        <p14:creationId xmlns:p14="http://schemas.microsoft.com/office/powerpoint/2010/main" val="1350586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C31A5-CD59-C9AB-3D44-7F9A96DFC52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E891B7B-7677-286F-4EE7-96F43666F062}"/>
              </a:ext>
            </a:extLst>
          </p:cNvPr>
          <p:cNvSpPr>
            <a:spLocks noGrp="1"/>
          </p:cNvSpPr>
          <p:nvPr>
            <p:ph type="title"/>
          </p:nvPr>
        </p:nvSpPr>
        <p:spPr>
          <a:xfrm>
            <a:off x="0" y="331667"/>
            <a:ext cx="12192000" cy="698740"/>
          </a:xfrm>
        </p:spPr>
        <p:txBody>
          <a:bodyPr/>
          <a:lstStyle/>
          <a:p>
            <a:r>
              <a:rPr lang="en-AU" sz="3200" i="0" u="none" strike="noStrike" baseline="0" dirty="0">
                <a:solidFill>
                  <a:schemeClr val="bg2"/>
                </a:solidFill>
              </a:rPr>
              <a:t>Regulatory projects in state jurisdictions</a:t>
            </a:r>
            <a:endParaRPr lang="de-DE" sz="3200" dirty="0">
              <a:solidFill>
                <a:schemeClr val="bg2"/>
              </a:solidFill>
            </a:endParaRPr>
          </a:p>
        </p:txBody>
      </p:sp>
      <p:sp>
        <p:nvSpPr>
          <p:cNvPr id="3" name="Inhaltsplatzhalter 2">
            <a:extLst>
              <a:ext uri="{FF2B5EF4-FFF2-40B4-BE49-F238E27FC236}">
                <a16:creationId xmlns:a16="http://schemas.microsoft.com/office/drawing/2014/main" id="{AA368B13-56F3-1951-1C48-62A0D96EDA42}"/>
              </a:ext>
            </a:extLst>
          </p:cNvPr>
          <p:cNvSpPr>
            <a:spLocks noGrp="1"/>
          </p:cNvSpPr>
          <p:nvPr>
            <p:ph idx="1"/>
          </p:nvPr>
        </p:nvSpPr>
        <p:spPr>
          <a:xfrm>
            <a:off x="0" y="1069675"/>
            <a:ext cx="6096000" cy="5107288"/>
          </a:xfrm>
        </p:spPr>
        <p:txBody>
          <a:bodyPr/>
          <a:lstStyle/>
          <a:p>
            <a:pPr marL="0" indent="0">
              <a:buNone/>
            </a:pPr>
            <a:endParaRPr lang="de-DE" sz="2000" b="1" dirty="0"/>
          </a:p>
          <a:p>
            <a:pPr marL="0" indent="0">
              <a:buNone/>
            </a:pPr>
            <a:endParaRPr lang="de-DE" sz="2000" b="1" dirty="0"/>
          </a:p>
          <a:p>
            <a:pPr marL="0" indent="0">
              <a:buNone/>
            </a:pPr>
            <a:endParaRPr lang="de-DE" sz="2000" b="1" dirty="0"/>
          </a:p>
          <a:p>
            <a:pPr marL="0" indent="0">
              <a:buNone/>
            </a:pPr>
            <a:r>
              <a:rPr lang="de-DE" sz="2000" b="1" dirty="0"/>
              <a:t>The Office of the Queensland Information Commissioner (OIC)</a:t>
            </a:r>
          </a:p>
          <a:p>
            <a:pPr marL="342900" indent="-342900" algn="l">
              <a:buFont typeface="+mj-lt"/>
              <a:buAutoNum type="arabicPeriod"/>
            </a:pPr>
            <a:r>
              <a:rPr lang="en-AU" sz="1800" dirty="0">
                <a:solidFill>
                  <a:srgbClr val="1674BA"/>
                </a:solidFill>
              </a:rPr>
              <a:t>March 2024, reform to the Queensland Cabinet Handbook to require proactive publication of Cabinet documents</a:t>
            </a:r>
          </a:p>
          <a:p>
            <a:pPr marL="342900" indent="-342900" algn="l">
              <a:buFont typeface="+mj-lt"/>
              <a:buAutoNum type="arabicPeriod"/>
            </a:pPr>
            <a:r>
              <a:rPr lang="en-AU" sz="1800" dirty="0">
                <a:solidFill>
                  <a:srgbClr val="1674BA"/>
                </a:solidFill>
              </a:rPr>
              <a:t>Reforms to </a:t>
            </a:r>
            <a:r>
              <a:rPr lang="en-AU" sz="1800" i="1" dirty="0">
                <a:solidFill>
                  <a:srgbClr val="1674BA"/>
                </a:solidFill>
              </a:rPr>
              <a:t>Right to Information Act 2009 </a:t>
            </a:r>
            <a:r>
              <a:rPr lang="en-AU" sz="1800" dirty="0">
                <a:solidFill>
                  <a:srgbClr val="1674BA"/>
                </a:solidFill>
              </a:rPr>
              <a:t>(RTI Act) and </a:t>
            </a:r>
            <a:r>
              <a:rPr lang="en-AU" sz="1800" i="1" dirty="0">
                <a:solidFill>
                  <a:srgbClr val="1674BA"/>
                </a:solidFill>
              </a:rPr>
              <a:t>Information Privacy Act 2009 </a:t>
            </a:r>
            <a:r>
              <a:rPr lang="en-AU" sz="1800" dirty="0">
                <a:solidFill>
                  <a:srgbClr val="1674BA"/>
                </a:solidFill>
              </a:rPr>
              <a:t>(IP Act) to commence from 1 July 2025</a:t>
            </a:r>
            <a:endParaRPr lang="de-DE" sz="1800" b="0" i="0" u="none" strike="noStrike" baseline="0" dirty="0">
              <a:solidFill>
                <a:srgbClr val="1674BA"/>
              </a:solidFill>
            </a:endParaRPr>
          </a:p>
          <a:p>
            <a:pPr algn="l"/>
            <a:endParaRPr lang="de-DE" dirty="0"/>
          </a:p>
        </p:txBody>
      </p:sp>
      <p:sp>
        <p:nvSpPr>
          <p:cNvPr id="5" name="Inhaltsplatzhalter 2">
            <a:extLst>
              <a:ext uri="{FF2B5EF4-FFF2-40B4-BE49-F238E27FC236}">
                <a16:creationId xmlns:a16="http://schemas.microsoft.com/office/drawing/2014/main" id="{7D41ED39-045F-53BB-A952-568C77A062FA}"/>
              </a:ext>
            </a:extLst>
          </p:cNvPr>
          <p:cNvSpPr txBox="1">
            <a:spLocks/>
          </p:cNvSpPr>
          <p:nvPr/>
        </p:nvSpPr>
        <p:spPr>
          <a:xfrm>
            <a:off x="6096000" y="1069675"/>
            <a:ext cx="6096000" cy="5107288"/>
          </a:xfrm>
          <a:prstGeom prst="rect">
            <a:avLst/>
          </a:prstGeom>
          <a:solidFill>
            <a:schemeClr val="bg2"/>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de-DE" sz="2000" b="1" dirty="0"/>
          </a:p>
          <a:p>
            <a:pPr marL="0" indent="0">
              <a:buFont typeface="Arial" panose="020B0604020202020204" pitchFamily="34" charset="0"/>
              <a:buNone/>
            </a:pPr>
            <a:endParaRPr lang="de-DE" sz="2000" b="1" dirty="0"/>
          </a:p>
          <a:p>
            <a:pPr marL="0" indent="0">
              <a:buFont typeface="Arial" panose="020B0604020202020204" pitchFamily="34" charset="0"/>
              <a:buNone/>
            </a:pPr>
            <a:endParaRPr lang="de-DE" sz="2000" b="1" dirty="0"/>
          </a:p>
          <a:p>
            <a:pPr marL="0" indent="0">
              <a:buFont typeface="Arial" panose="020B0604020202020204" pitchFamily="34" charset="0"/>
              <a:buNone/>
            </a:pPr>
            <a:r>
              <a:rPr lang="de-DE" sz="2000" b="1" dirty="0"/>
              <a:t>The Office of the Information Commissioner Western Australia (OIC)</a:t>
            </a:r>
          </a:p>
          <a:p>
            <a:pPr marL="342900" indent="-342900">
              <a:buFont typeface="+mj-lt"/>
              <a:buAutoNum type="arabicPeriod"/>
            </a:pPr>
            <a:r>
              <a:rPr lang="en-AU" sz="1800" dirty="0">
                <a:solidFill>
                  <a:srgbClr val="1674BA"/>
                </a:solidFill>
                <a:latin typeface="SourceSansPro"/>
              </a:rPr>
              <a:t>Enactment of the </a:t>
            </a:r>
            <a:r>
              <a:rPr lang="en-AU" sz="1800" i="1" dirty="0">
                <a:solidFill>
                  <a:srgbClr val="1674BA"/>
                </a:solidFill>
                <a:latin typeface="SourceSansPro"/>
              </a:rPr>
              <a:t>Information Commissioner Act 2024 </a:t>
            </a:r>
            <a:r>
              <a:rPr lang="en-AU" sz="1800" dirty="0">
                <a:solidFill>
                  <a:srgbClr val="1674BA"/>
                </a:solidFill>
                <a:latin typeface="SourceSansPro"/>
              </a:rPr>
              <a:t>(IC Act) and </a:t>
            </a:r>
            <a:r>
              <a:rPr lang="en-AU" sz="1800" i="1" dirty="0">
                <a:solidFill>
                  <a:srgbClr val="1674BA"/>
                </a:solidFill>
                <a:latin typeface="SourceSansPro"/>
              </a:rPr>
              <a:t>Privacy and Responsible Sharing Act 2024 </a:t>
            </a:r>
            <a:r>
              <a:rPr lang="en-AU" sz="1800" dirty="0">
                <a:solidFill>
                  <a:srgbClr val="1674BA"/>
                </a:solidFill>
                <a:latin typeface="SourceSansPro"/>
              </a:rPr>
              <a:t>(PRIS Act)</a:t>
            </a:r>
          </a:p>
          <a:p>
            <a:pPr marL="342900" indent="-342900">
              <a:buFont typeface="+mj-lt"/>
              <a:buAutoNum type="arabicPeriod"/>
            </a:pPr>
            <a:r>
              <a:rPr lang="en-AU" sz="1800" dirty="0">
                <a:solidFill>
                  <a:srgbClr val="1674BA"/>
                </a:solidFill>
                <a:latin typeface="SourceSansPro"/>
              </a:rPr>
              <a:t>The IC Act establishes a tripartite structure for the oversight of privacy and information access</a:t>
            </a:r>
            <a:endParaRPr lang="de-DE" sz="1800" dirty="0">
              <a:solidFill>
                <a:srgbClr val="1674BA"/>
              </a:solidFill>
              <a:latin typeface="SourceSansPro"/>
            </a:endParaRPr>
          </a:p>
          <a:p>
            <a:pPr marL="0" indent="0">
              <a:buNone/>
            </a:pPr>
            <a:endParaRPr lang="de-DE" dirty="0"/>
          </a:p>
          <a:p>
            <a:pPr marL="0" indent="0">
              <a:buNone/>
            </a:pPr>
            <a:endParaRPr lang="de-DE" dirty="0"/>
          </a:p>
          <a:p>
            <a:pPr marL="0" indent="0">
              <a:buNone/>
            </a:pPr>
            <a:endParaRPr lang="de-DE" dirty="0"/>
          </a:p>
        </p:txBody>
      </p:sp>
      <p:pic>
        <p:nvPicPr>
          <p:cNvPr id="6" name="Picture 5">
            <a:extLst>
              <a:ext uri="{FF2B5EF4-FFF2-40B4-BE49-F238E27FC236}">
                <a16:creationId xmlns:a16="http://schemas.microsoft.com/office/drawing/2014/main" id="{BC4EF332-AED1-43EF-3A4E-5638533B97CC}"/>
              </a:ext>
            </a:extLst>
          </p:cNvPr>
          <p:cNvPicPr>
            <a:picLocks noChangeAspect="1"/>
          </p:cNvPicPr>
          <p:nvPr/>
        </p:nvPicPr>
        <p:blipFill>
          <a:blip r:embed="rId2"/>
          <a:stretch>
            <a:fillRect/>
          </a:stretch>
        </p:blipFill>
        <p:spPr>
          <a:xfrm>
            <a:off x="1591029" y="4592611"/>
            <a:ext cx="2913941" cy="985229"/>
          </a:xfrm>
          <a:prstGeom prst="rect">
            <a:avLst/>
          </a:prstGeom>
        </p:spPr>
      </p:pic>
      <p:pic>
        <p:nvPicPr>
          <p:cNvPr id="10" name="Picture 9">
            <a:extLst>
              <a:ext uri="{FF2B5EF4-FFF2-40B4-BE49-F238E27FC236}">
                <a16:creationId xmlns:a16="http://schemas.microsoft.com/office/drawing/2014/main" id="{A2260030-6D37-AF06-19A6-303D6DA9857C}"/>
              </a:ext>
            </a:extLst>
          </p:cNvPr>
          <p:cNvPicPr>
            <a:picLocks noChangeAspect="1"/>
          </p:cNvPicPr>
          <p:nvPr/>
        </p:nvPicPr>
        <p:blipFill>
          <a:blip r:embed="rId3"/>
          <a:stretch>
            <a:fillRect/>
          </a:stretch>
        </p:blipFill>
        <p:spPr>
          <a:xfrm>
            <a:off x="7401279" y="4679764"/>
            <a:ext cx="3299483" cy="745860"/>
          </a:xfrm>
          <a:prstGeom prst="rect">
            <a:avLst/>
          </a:prstGeom>
        </p:spPr>
      </p:pic>
    </p:spTree>
    <p:extLst>
      <p:ext uri="{BB962C8B-B14F-4D97-AF65-F5344CB8AC3E}">
        <p14:creationId xmlns:p14="http://schemas.microsoft.com/office/powerpoint/2010/main" val="491201310"/>
      </p:ext>
    </p:extLst>
  </p:cSld>
  <p:clrMapOvr>
    <a:masterClrMapping/>
  </p:clrMapOvr>
</p:sld>
</file>

<file path=ppt/theme/theme1.xml><?xml version="1.0" encoding="utf-8"?>
<a:theme xmlns:a="http://schemas.openxmlformats.org/drawingml/2006/main" name="Office">
  <a:themeElements>
    <a:clrScheme name="Colors ICIC 2025">
      <a:dk1>
        <a:srgbClr val="1674BA"/>
      </a:dk1>
      <a:lt1>
        <a:srgbClr val="F5F3F5"/>
      </a:lt1>
      <a:dk2>
        <a:srgbClr val="001B2E"/>
      </a:dk2>
      <a:lt2>
        <a:srgbClr val="FFFFFF"/>
      </a:lt2>
      <a:accent1>
        <a:srgbClr val="6FC7B2"/>
      </a:accent1>
      <a:accent2>
        <a:srgbClr val="FF4000"/>
      </a:accent2>
      <a:accent3>
        <a:srgbClr val="54428E"/>
      </a:accent3>
      <a:accent4>
        <a:srgbClr val="ECD444"/>
      </a:accent4>
      <a:accent5>
        <a:srgbClr val="F564A9"/>
      </a:accent5>
      <a:accent6>
        <a:srgbClr val="70AD47"/>
      </a:accent6>
      <a:hlink>
        <a:srgbClr val="0563C1"/>
      </a:hlink>
      <a:folHlink>
        <a:srgbClr val="954F72"/>
      </a:folHlink>
    </a:clrScheme>
    <a:fontScheme name="ICIC 2025">
      <a:majorFont>
        <a:latin typeface="Source sans pro Black"/>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TotalTime>
  <Words>545</Words>
  <Application>Microsoft Office PowerPoint</Application>
  <PresentationFormat>Widescreen</PresentationFormat>
  <Paragraphs>53</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Source sans pro</vt:lpstr>
      <vt:lpstr>SourceSansPro</vt:lpstr>
      <vt:lpstr>Office</vt:lpstr>
      <vt:lpstr>PowerPoint Presentation</vt:lpstr>
      <vt:lpstr>Regional update – Oceania Australia</vt:lpstr>
      <vt:lpstr>Regional initiatives</vt:lpstr>
      <vt:lpstr>OAIC Initiatives</vt:lpstr>
      <vt:lpstr>OAIC International Engagement</vt:lpstr>
      <vt:lpstr>Regulatory projects in state jurisdictions</vt:lpstr>
      <vt:lpstr>Regulatory projects in state jurisdictions</vt:lpstr>
    </vt:vector>
  </TitlesOfParts>
  <Company>BfDI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Haesen, Dennis</dc:creator>
  <cp:lastModifiedBy>MATTES,Lynley</cp:lastModifiedBy>
  <cp:revision>21</cp:revision>
  <dcterms:created xsi:type="dcterms:W3CDTF">2025-02-13T08:09:47Z</dcterms:created>
  <dcterms:modified xsi:type="dcterms:W3CDTF">2025-06-19T00:12:09Z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MSIP_Label_79d889eb-932f-4752-8739-64d25806ef64_Enabled">
    <vt:lpwstr>true</vt:lpwstr>
  </property>
  <property fmtid="{D5CDD505-2E9C-101B-9397-08002B2CF9AE}" pid="4" name="MSIP_Label_79d889eb-932f-4752-8739-64d25806ef64_SetDate">
    <vt:lpwstr>2025-06-18T01:32:46Z</vt:lpwstr>
  </property>
  <property fmtid="{D5CDD505-2E9C-101B-9397-08002B2CF9AE}" pid="5" name="MSIP_Label_79d889eb-932f-4752-8739-64d25806ef64_Method">
    <vt:lpwstr>Privileged</vt:lpwstr>
  </property>
  <property fmtid="{D5CDD505-2E9C-101B-9397-08002B2CF9AE}" pid="6" name="MSIP_Label_79d889eb-932f-4752-8739-64d25806ef64_Name">
    <vt:lpwstr>79d889eb-932f-4752-8739-64d25806ef64</vt:lpwstr>
  </property>
  <property fmtid="{D5CDD505-2E9C-101B-9397-08002B2CF9AE}" pid="7" name="MSIP_Label_79d889eb-932f-4752-8739-64d25806ef64_SiteId">
    <vt:lpwstr>dd0cfd15-4558-4b12-8bad-ea26984fc417</vt:lpwstr>
  </property>
  <property fmtid="{D5CDD505-2E9C-101B-9397-08002B2CF9AE}" pid="8" name="MSIP_Label_79d889eb-932f-4752-8739-64d25806ef64_ActionId">
    <vt:lpwstr>bb9eb051-932f-4652-a139-d717b16bbc6a</vt:lpwstr>
  </property>
  <property fmtid="{D5CDD505-2E9C-101B-9397-08002B2CF9AE}" pid="9" name="MSIP_Label_79d889eb-932f-4752-8739-64d25806ef64_ContentBits">
    <vt:lpwstr>0</vt:lpwstr>
  </property>
  <property fmtid="{D5CDD505-2E9C-101B-9397-08002B2CF9AE}" pid="10" name="MSIP_Label_79d889eb-932f-4752-8739-64d25806ef64_Tag">
    <vt:lpwstr>10, 0, 1, 1</vt:lpwstr>
  </property>
</Properties>
</file>