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3" r:id="rId4"/>
  </p:sldMasterIdLst>
  <p:notesMasterIdLst>
    <p:notesMasterId r:id="rId13"/>
  </p:notesMasterIdLst>
  <p:handoutMasterIdLst>
    <p:handoutMasterId r:id="rId14"/>
  </p:handoutMasterIdLst>
  <p:sldIdLst>
    <p:sldId id="456" r:id="rId5"/>
    <p:sldId id="510" r:id="rId6"/>
    <p:sldId id="509" r:id="rId7"/>
    <p:sldId id="514" r:id="rId8"/>
    <p:sldId id="512" r:id="rId9"/>
    <p:sldId id="513" r:id="rId10"/>
    <p:sldId id="516" r:id="rId11"/>
    <p:sldId id="503" r:id="rId12"/>
  </p:sldIdLst>
  <p:sldSz cx="12195175" cy="6859588"/>
  <p:notesSz cx="9939338" cy="6807200"/>
  <p:embeddedFontLst>
    <p:embeddedFont>
      <p:font typeface="Aptos SemiBold" panose="020B0004020202020204" pitchFamily="34" charset="0"/>
      <p:bold r:id="rId15"/>
      <p:boldItalic r:id="rId16"/>
    </p:embeddedFont>
    <p:embeddedFont>
      <p:font typeface="Source Sans Pro" panose="020B0503030403020204" pitchFamily="34" charset="0"/>
      <p:regular r:id="rId17"/>
      <p:bold r:id="rId18"/>
      <p:italic r:id="rId19"/>
      <p:boldItalic r:id="rId20"/>
    </p:embeddedFont>
    <p:embeddedFont>
      <p:font typeface="Source Sans Pro Semibold" panose="020B0603030403020204" pitchFamily="34" charset="0"/>
      <p:bold r:id="rId21"/>
      <p:boldItalic r:id="rId22"/>
    </p:embeddedFont>
  </p:embeddedFontLst>
  <p:defaultTextStyle>
    <a:defPPr>
      <a:defRPr lang="en-US"/>
    </a:defPPr>
    <a:lvl1pPr marL="0" algn="l" defTabSz="914447" rtl="0" eaLnBrk="1" latinLnBrk="0" hangingPunct="1">
      <a:defRPr sz="1800" kern="1200">
        <a:solidFill>
          <a:schemeClr val="tx1"/>
        </a:solidFill>
        <a:latin typeface="+mn-lt"/>
        <a:ea typeface="+mn-ea"/>
        <a:cs typeface="+mn-cs"/>
      </a:defRPr>
    </a:lvl1pPr>
    <a:lvl2pPr marL="457224" algn="l" defTabSz="914447" rtl="0" eaLnBrk="1" latinLnBrk="0" hangingPunct="1">
      <a:defRPr sz="1800" kern="1200">
        <a:solidFill>
          <a:schemeClr val="tx1"/>
        </a:solidFill>
        <a:latin typeface="+mn-lt"/>
        <a:ea typeface="+mn-ea"/>
        <a:cs typeface="+mn-cs"/>
      </a:defRPr>
    </a:lvl2pPr>
    <a:lvl3pPr marL="914447" algn="l" defTabSz="914447" rtl="0" eaLnBrk="1" latinLnBrk="0" hangingPunct="1">
      <a:defRPr sz="1800" kern="1200">
        <a:solidFill>
          <a:schemeClr val="tx1"/>
        </a:solidFill>
        <a:latin typeface="+mn-lt"/>
        <a:ea typeface="+mn-ea"/>
        <a:cs typeface="+mn-cs"/>
      </a:defRPr>
    </a:lvl3pPr>
    <a:lvl4pPr marL="1371671" algn="l" defTabSz="914447" rtl="0" eaLnBrk="1" latinLnBrk="0" hangingPunct="1">
      <a:defRPr sz="1800" kern="1200">
        <a:solidFill>
          <a:schemeClr val="tx1"/>
        </a:solidFill>
        <a:latin typeface="+mn-lt"/>
        <a:ea typeface="+mn-ea"/>
        <a:cs typeface="+mn-cs"/>
      </a:defRPr>
    </a:lvl4pPr>
    <a:lvl5pPr marL="1828894" algn="l" defTabSz="914447" rtl="0" eaLnBrk="1" latinLnBrk="0" hangingPunct="1">
      <a:defRPr sz="1800" kern="1200">
        <a:solidFill>
          <a:schemeClr val="tx1"/>
        </a:solidFill>
        <a:latin typeface="+mn-lt"/>
        <a:ea typeface="+mn-ea"/>
        <a:cs typeface="+mn-cs"/>
      </a:defRPr>
    </a:lvl5pPr>
    <a:lvl6pPr marL="2286118" algn="l" defTabSz="914447" rtl="0" eaLnBrk="1" latinLnBrk="0" hangingPunct="1">
      <a:defRPr sz="1800" kern="1200">
        <a:solidFill>
          <a:schemeClr val="tx1"/>
        </a:solidFill>
        <a:latin typeface="+mn-lt"/>
        <a:ea typeface="+mn-ea"/>
        <a:cs typeface="+mn-cs"/>
      </a:defRPr>
    </a:lvl6pPr>
    <a:lvl7pPr marL="2743342" algn="l" defTabSz="914447" rtl="0" eaLnBrk="1" latinLnBrk="0" hangingPunct="1">
      <a:defRPr sz="1800" kern="1200">
        <a:solidFill>
          <a:schemeClr val="tx1"/>
        </a:solidFill>
        <a:latin typeface="+mn-lt"/>
        <a:ea typeface="+mn-ea"/>
        <a:cs typeface="+mn-cs"/>
      </a:defRPr>
    </a:lvl7pPr>
    <a:lvl8pPr marL="3200565" algn="l" defTabSz="914447" rtl="0" eaLnBrk="1" latinLnBrk="0" hangingPunct="1">
      <a:defRPr sz="1800" kern="1200">
        <a:solidFill>
          <a:schemeClr val="tx1"/>
        </a:solidFill>
        <a:latin typeface="+mn-lt"/>
        <a:ea typeface="+mn-ea"/>
        <a:cs typeface="+mn-cs"/>
      </a:defRPr>
    </a:lvl8pPr>
    <a:lvl9pPr marL="3657789" algn="l" defTabSz="91444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22" userDrawn="1">
          <p15:clr>
            <a:srgbClr val="A4A3A4"/>
          </p15:clr>
        </p15:guide>
        <p15:guide id="4" orient="horz" pos="3725" userDrawn="1">
          <p15:clr>
            <a:srgbClr val="A4A3A4"/>
          </p15:clr>
        </p15:guide>
        <p15:guide id="5" pos="7084" userDrawn="1">
          <p15:clr>
            <a:srgbClr val="A4A3A4"/>
          </p15:clr>
        </p15:guide>
      </p15:sldGuideLst>
    </p:ext>
    <p:ext uri="{2D200454-40CA-4A62-9FC3-DE9A4176ACB9}">
      <p15:notesGuideLst xmlns:p15="http://schemas.microsoft.com/office/powerpoint/2012/main">
        <p15:guide id="1" orient="horz" pos="2144" userDrawn="1">
          <p15:clr>
            <a:srgbClr val="A4A3A4"/>
          </p15:clr>
        </p15:guide>
        <p15:guide id="2" pos="313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F9FE18-75E9-8D55-E20C-2B24F816AE71}" name="LINACRE,Alice" initials="LI" userId="S::alice.linacre@oaic.gov.au::aa7e425a-6835-462a-8918-a1804288db51" providerId="AD"/>
  <p188:author id="{A65B945A-0804-57A9-5842-B3B8E2647707}" name="Amy Kiely" initials="AK" userId="Amy Kiely"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 id="2" name="Amy Kiely" initials="AK" lastIdx="17" clrIdx="2">
    <p:extLst>
      <p:ext uri="{19B8F6BF-5375-455C-9EA6-DF929625EA0E}">
        <p15:presenceInfo xmlns:p15="http://schemas.microsoft.com/office/powerpoint/2012/main" userId="S::amy.kiely@oaic.gov.au::cd51e11a-527f-40b0-98c9-8d88675ef654" providerId="AD"/>
      </p:ext>
    </p:extLst>
  </p:cmAuthor>
  <p:cmAuthor id="3" name="Stu Neely" initials="SN" lastIdx="6" clrIdx="3">
    <p:extLst>
      <p:ext uri="{19B8F6BF-5375-455C-9EA6-DF929625EA0E}">
        <p15:presenceInfo xmlns:p15="http://schemas.microsoft.com/office/powerpoint/2012/main" userId="3606de9a92d76f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F4FF"/>
    <a:srgbClr val="F22CD1"/>
    <a:srgbClr val="002A3A"/>
    <a:srgbClr val="54565B"/>
    <a:srgbClr val="A2D9E7"/>
    <a:srgbClr val="06577D"/>
    <a:srgbClr val="B5DBD2"/>
    <a:srgbClr val="5EC3B3"/>
    <a:srgbClr val="F0EA9B"/>
    <a:srgbClr val="00A9CE"/>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7292A2E-F333-43FB-9621-5CBBE7FDCDCB}">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615" autoAdjust="0"/>
  </p:normalViewPr>
  <p:slideViewPr>
    <p:cSldViewPr snapToGrid="0">
      <p:cViewPr varScale="1">
        <p:scale>
          <a:sx n="53" d="100"/>
          <a:sy n="53" d="100"/>
        </p:scale>
        <p:origin x="1152" y="48"/>
      </p:cViewPr>
      <p:guideLst>
        <p:guide orient="horz" pos="822"/>
        <p:guide orient="horz" pos="3725"/>
        <p:guide pos="7084"/>
      </p:guideLst>
    </p:cSldViewPr>
  </p:slideViewPr>
  <p:notesTextViewPr>
    <p:cViewPr>
      <p:scale>
        <a:sx n="1" d="1"/>
        <a:sy n="1" d="1"/>
      </p:scale>
      <p:origin x="0" y="0"/>
    </p:cViewPr>
  </p:notesTextViewPr>
  <p:notesViewPr>
    <p:cSldViewPr snapToGrid="0">
      <p:cViewPr>
        <p:scale>
          <a:sx n="1" d="2"/>
          <a:sy n="1" d="2"/>
        </p:scale>
        <p:origin x="0" y="0"/>
      </p:cViewPr>
      <p:guideLst>
        <p:guide orient="horz" pos="2144"/>
        <p:guide pos="313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7047" cy="340360"/>
          </a:xfrm>
          <a:prstGeom prst="rect">
            <a:avLst/>
          </a:prstGeom>
        </p:spPr>
        <p:txBody>
          <a:bodyPr vert="horz" lIns="72000" tIns="72000" rIns="72000" bIns="72000" rtlCol="0" anchor="t" anchorCtr="0"/>
          <a:lstStyle/>
          <a:p>
            <a:endParaRPr lang="en-AU" sz="1000">
              <a:latin typeface="Source Sans Pro" panose="020B0503030403020204" pitchFamily="34" charset="0"/>
              <a:cs typeface="Arial" pitchFamily="34" charset="0"/>
            </a:endParaRPr>
          </a:p>
        </p:txBody>
      </p:sp>
      <p:sp>
        <p:nvSpPr>
          <p:cNvPr id="3" name="Date Placeholder 2"/>
          <p:cNvSpPr>
            <a:spLocks noGrp="1"/>
          </p:cNvSpPr>
          <p:nvPr>
            <p:ph type="dt" sz="quarter" idx="1"/>
          </p:nvPr>
        </p:nvSpPr>
        <p:spPr>
          <a:xfrm>
            <a:off x="5629992" y="0"/>
            <a:ext cx="4307047" cy="340360"/>
          </a:xfrm>
          <a:prstGeom prst="rect">
            <a:avLst/>
          </a:prstGeom>
        </p:spPr>
        <p:txBody>
          <a:bodyPr vert="horz" lIns="72000" tIns="72000" rIns="72000" bIns="72000" rtlCol="0"/>
          <a:lstStyle>
            <a:lvl1pPr algn="r">
              <a:defRPr sz="1200"/>
            </a:lvl1pPr>
          </a:lstStyle>
          <a:p>
            <a:fld id="{4E50C307-5AD1-4F8C-91A0-1FC7219EFB34}" type="datetimeFigureOut">
              <a:rPr lang="en-AU" sz="1000" smtClean="0">
                <a:latin typeface="Source Sans Pro" panose="020B0503030403020204" pitchFamily="34" charset="0"/>
                <a:cs typeface="Arial" pitchFamily="34" charset="0"/>
              </a:rPr>
              <a:t>22/09/2026</a:t>
            </a:fld>
            <a:endParaRPr lang="en-AU" sz="1000">
              <a:latin typeface="Source Sans Pro" panose="020B0503030403020204" pitchFamily="34" charset="0"/>
              <a:cs typeface="Arial" pitchFamily="34" charset="0"/>
            </a:endParaRPr>
          </a:p>
        </p:txBody>
      </p:sp>
      <p:sp>
        <p:nvSpPr>
          <p:cNvPr id="4" name="Footer Placeholder 3"/>
          <p:cNvSpPr>
            <a:spLocks noGrp="1"/>
          </p:cNvSpPr>
          <p:nvPr>
            <p:ph type="ftr" sz="quarter" idx="2"/>
          </p:nvPr>
        </p:nvSpPr>
        <p:spPr>
          <a:xfrm>
            <a:off x="1" y="6465659"/>
            <a:ext cx="4307047" cy="340360"/>
          </a:xfrm>
          <a:prstGeom prst="rect">
            <a:avLst/>
          </a:prstGeom>
        </p:spPr>
        <p:txBody>
          <a:bodyPr vert="horz" lIns="72000" tIns="72000" rIns="72000" bIns="72000" rtlCol="0" anchor="b"/>
          <a:lstStyle>
            <a:lvl1pPr algn="l">
              <a:defRPr sz="1200"/>
            </a:lvl1pPr>
          </a:lstStyle>
          <a:p>
            <a:endParaRPr lang="en-AU" sz="1000">
              <a:latin typeface="Source Sans Pro" panose="020B0503030403020204" pitchFamily="34" charset="0"/>
              <a:cs typeface="Arial" pitchFamily="34" charset="0"/>
            </a:endParaRPr>
          </a:p>
        </p:txBody>
      </p:sp>
      <p:sp>
        <p:nvSpPr>
          <p:cNvPr id="5" name="Slide Number Placeholder 4"/>
          <p:cNvSpPr>
            <a:spLocks noGrp="1"/>
          </p:cNvSpPr>
          <p:nvPr>
            <p:ph type="sldNum" sz="quarter" idx="3"/>
          </p:nvPr>
        </p:nvSpPr>
        <p:spPr>
          <a:xfrm>
            <a:off x="8361423" y="6465659"/>
            <a:ext cx="1575617" cy="340360"/>
          </a:xfrm>
          <a:prstGeom prst="rect">
            <a:avLst/>
          </a:prstGeom>
        </p:spPr>
        <p:txBody>
          <a:bodyPr vert="horz" lIns="0" tIns="36000" rIns="91440" bIns="36000" rtlCol="0" anchor="b"/>
          <a:lstStyle>
            <a:lvl1pPr algn="r">
              <a:defRPr sz="1200"/>
            </a:lvl1pPr>
          </a:lstStyle>
          <a:p>
            <a:fld id="{AF84CFB5-B6E9-4915-957C-05CFA717E28F}" type="slidenum">
              <a:rPr lang="en-AU" sz="1000" smtClean="0">
                <a:latin typeface="Source Sans Pro" panose="020B0503030403020204" pitchFamily="34" charset="0"/>
                <a:cs typeface="Arial" pitchFamily="34" charset="0"/>
              </a:rPr>
              <a:t>‹#›</a:t>
            </a:fld>
            <a:endParaRPr lang="en-AU" sz="1000">
              <a:latin typeface="Source Sans Pro" panose="020B0503030403020204" pitchFamily="34" charset="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0439" y="56727"/>
            <a:ext cx="7272594" cy="283633"/>
          </a:xfrm>
          <a:prstGeom prst="rect">
            <a:avLst/>
          </a:prstGeom>
        </p:spPr>
        <p:txBody>
          <a:bodyPr vert="horz" lIns="0" tIns="0" rIns="0" bIns="0" rtlCol="0"/>
          <a:lstStyle>
            <a:lvl1pPr algn="l">
              <a:defRPr sz="1200" b="0" i="0">
                <a:latin typeface="Source Sans Pro" panose="020B0503030403020204" pitchFamily="34" charset="0"/>
              </a:defRPr>
            </a:lvl1pPr>
          </a:lstStyle>
          <a:p>
            <a:endParaRPr lang="en-AU"/>
          </a:p>
        </p:txBody>
      </p:sp>
      <p:sp>
        <p:nvSpPr>
          <p:cNvPr id="3" name="Date Placeholder 2"/>
          <p:cNvSpPr>
            <a:spLocks noGrp="1"/>
          </p:cNvSpPr>
          <p:nvPr>
            <p:ph type="dt" idx="1"/>
          </p:nvPr>
        </p:nvSpPr>
        <p:spPr>
          <a:xfrm>
            <a:off x="7824468" y="48218"/>
            <a:ext cx="2054129" cy="283633"/>
          </a:xfrm>
          <a:prstGeom prst="rect">
            <a:avLst/>
          </a:prstGeom>
        </p:spPr>
        <p:txBody>
          <a:bodyPr vert="horz" lIns="0" tIns="0" rIns="0" bIns="0" rtlCol="0"/>
          <a:lstStyle>
            <a:lvl1pPr algn="r">
              <a:defRPr sz="1200" b="0" i="0">
                <a:latin typeface="Source Sans Pro" panose="020B0503030403020204" pitchFamily="34" charset="0"/>
              </a:defRPr>
            </a:lvl1pPr>
          </a:lstStyle>
          <a:p>
            <a:fld id="{9BB1C32A-CF46-409D-8B8D-587A7E3A4DCC}" type="datetimeFigureOut">
              <a:rPr lang="en-AU" smtClean="0"/>
              <a:pPr/>
              <a:t>22/09/2026</a:t>
            </a:fld>
            <a:endParaRPr lang="en-AU"/>
          </a:p>
        </p:txBody>
      </p:sp>
      <p:sp>
        <p:nvSpPr>
          <p:cNvPr id="4" name="Slide Image Placeholder 3"/>
          <p:cNvSpPr>
            <a:spLocks noGrp="1" noRot="1" noChangeAspect="1"/>
          </p:cNvSpPr>
          <p:nvPr>
            <p:ph type="sldImg" idx="2"/>
          </p:nvPr>
        </p:nvSpPr>
        <p:spPr>
          <a:xfrm>
            <a:off x="2230438" y="404813"/>
            <a:ext cx="5467350" cy="3074987"/>
          </a:xfrm>
          <a:prstGeom prst="rect">
            <a:avLst/>
          </a:prstGeom>
          <a:noFill/>
          <a:ln w="3175">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974318" y="3705134"/>
            <a:ext cx="7979719" cy="2591526"/>
          </a:xfrm>
          <a:prstGeom prst="rect">
            <a:avLst/>
          </a:prstGeom>
        </p:spPr>
        <p:txBody>
          <a:bodyPr vert="horz" lIns="0" tIns="0" rIns="0" bIns="0" rtlCol="0">
            <a:normAutofit/>
          </a:bodyPr>
          <a:lstStyle/>
          <a:p>
            <a:pPr lvl="0"/>
            <a:r>
              <a:rPr lang="en-AU" noProof="0"/>
              <a:t>Click to edit Master text styles</a:t>
            </a:r>
          </a:p>
          <a:p>
            <a:pPr marL="0" lvl="1"/>
            <a:r>
              <a:rPr lang="en-AU" noProof="0"/>
              <a:t>Second level</a:t>
            </a:r>
          </a:p>
          <a:p>
            <a:pPr marL="144000" lvl="2" indent="-144000">
              <a:buFont typeface="Arial" pitchFamily="34" charset="0"/>
              <a:buChar char="•"/>
            </a:pPr>
            <a:r>
              <a:rPr lang="en-AU" noProof="0"/>
              <a:t>Third level</a:t>
            </a:r>
          </a:p>
          <a:p>
            <a:pPr marL="288000" lvl="3" indent="-144000">
              <a:buFont typeface="Arial" pitchFamily="34" charset="0"/>
              <a:buChar char="•"/>
            </a:pPr>
            <a:r>
              <a:rPr lang="en-AU" noProof="0"/>
              <a:t>Fourth level</a:t>
            </a:r>
          </a:p>
        </p:txBody>
      </p:sp>
      <p:sp>
        <p:nvSpPr>
          <p:cNvPr id="6" name="Footer Placeholder 5"/>
          <p:cNvSpPr>
            <a:spLocks noGrp="1"/>
          </p:cNvSpPr>
          <p:nvPr>
            <p:ph type="ftr" sz="quarter" idx="4"/>
          </p:nvPr>
        </p:nvSpPr>
        <p:spPr>
          <a:xfrm>
            <a:off x="110438" y="6465659"/>
            <a:ext cx="6957537" cy="268000"/>
          </a:xfrm>
          <a:prstGeom prst="rect">
            <a:avLst/>
          </a:prstGeom>
        </p:spPr>
        <p:txBody>
          <a:bodyPr vert="horz" lIns="91440" tIns="45720" rIns="91440" bIns="45720" rtlCol="0" anchor="b"/>
          <a:lstStyle>
            <a:lvl1pPr algn="l">
              <a:defRPr sz="1200" b="0" i="0">
                <a:latin typeface="Source Sans Pro" panose="020B0503030403020204" pitchFamily="34" charset="0"/>
                <a:cs typeface="Arial" pitchFamily="34" charset="0"/>
              </a:defRPr>
            </a:lvl1pPr>
          </a:lstStyle>
          <a:p>
            <a:endParaRPr lang="en-AU"/>
          </a:p>
        </p:txBody>
      </p:sp>
      <p:sp>
        <p:nvSpPr>
          <p:cNvPr id="7" name="Slide Number Placeholder 6"/>
          <p:cNvSpPr>
            <a:spLocks noGrp="1"/>
          </p:cNvSpPr>
          <p:nvPr>
            <p:ph type="sldNum" sz="quarter" idx="5"/>
          </p:nvPr>
        </p:nvSpPr>
        <p:spPr>
          <a:xfrm>
            <a:off x="8487090" y="6465659"/>
            <a:ext cx="1433382" cy="268000"/>
          </a:xfrm>
          <a:prstGeom prst="rect">
            <a:avLst/>
          </a:prstGeom>
        </p:spPr>
        <p:txBody>
          <a:bodyPr vert="horz" lIns="91440" tIns="45720" rIns="91440" bIns="45720" rtlCol="0" anchor="b"/>
          <a:lstStyle>
            <a:lvl1pPr algn="r">
              <a:defRPr sz="1200" b="0" i="0">
                <a:latin typeface="Source Sans Pro" panose="020B0503030403020204" pitchFamily="34" charset="0"/>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914447" rtl="0" eaLnBrk="1" latinLnBrk="0" hangingPunct="1">
      <a:defRPr lang="en-US" sz="1200" b="0" i="0" kern="1200" dirty="0" smtClean="0">
        <a:solidFill>
          <a:schemeClr val="tx1"/>
        </a:solidFill>
        <a:latin typeface="Source Sans Pro" panose="020B0503030403020204" pitchFamily="34" charset="0"/>
        <a:ea typeface="+mn-ea"/>
        <a:cs typeface="Arial" pitchFamily="34" charset="0"/>
      </a:defRPr>
    </a:lvl1pPr>
    <a:lvl2pPr marL="457224" algn="l" defTabSz="914447" rtl="0" eaLnBrk="1" latinLnBrk="0" hangingPunct="1">
      <a:defRPr lang="en-US" sz="1200" b="0" i="0" kern="1200" dirty="0" smtClean="0">
        <a:solidFill>
          <a:schemeClr val="tx1"/>
        </a:solidFill>
        <a:latin typeface="Source Sans Pro" panose="020B0503030403020204" pitchFamily="34" charset="0"/>
        <a:ea typeface="+mn-ea"/>
        <a:cs typeface="Arial" pitchFamily="34" charset="0"/>
      </a:defRPr>
    </a:lvl2pPr>
    <a:lvl3pPr marL="914447" algn="l" defTabSz="914447" rtl="0" eaLnBrk="1" latinLnBrk="0" hangingPunct="1">
      <a:defRPr lang="en-US" sz="1200" b="0" i="0" kern="1200" dirty="0" smtClean="0">
        <a:solidFill>
          <a:schemeClr val="tx1"/>
        </a:solidFill>
        <a:latin typeface="Source Sans Pro" panose="020B0503030403020204" pitchFamily="34" charset="0"/>
        <a:ea typeface="+mn-ea"/>
        <a:cs typeface="Arial" pitchFamily="34" charset="0"/>
      </a:defRPr>
    </a:lvl3pPr>
    <a:lvl4pPr marL="1371671" algn="l" defTabSz="914447" rtl="0" eaLnBrk="1" latinLnBrk="0" hangingPunct="1">
      <a:defRPr lang="en-US" sz="1200" b="0" i="0" kern="1200" dirty="0" smtClean="0">
        <a:solidFill>
          <a:schemeClr val="tx1"/>
        </a:solidFill>
        <a:latin typeface="Source Sans Pro" panose="020B0503030403020204" pitchFamily="34" charset="0"/>
        <a:ea typeface="+mn-ea"/>
        <a:cs typeface="Arial" pitchFamily="34" charset="0"/>
      </a:defRPr>
    </a:lvl4pPr>
    <a:lvl5pPr marL="1828894" algn="l" defTabSz="914447" rtl="0" eaLnBrk="1" latinLnBrk="0" hangingPunct="1">
      <a:defRPr lang="en-AU" sz="1200" kern="1200" baseline="0" dirty="0">
        <a:solidFill>
          <a:schemeClr val="tx1"/>
        </a:solidFill>
        <a:latin typeface="Arial" pitchFamily="34" charset="0"/>
        <a:ea typeface="+mn-ea"/>
        <a:cs typeface="Arial" pitchFamily="34" charset="0"/>
      </a:defRPr>
    </a:lvl5pPr>
    <a:lvl6pPr marL="2286118" algn="l" defTabSz="914447" rtl="0" eaLnBrk="1" latinLnBrk="0" hangingPunct="1">
      <a:defRPr sz="1200" kern="1200">
        <a:solidFill>
          <a:schemeClr val="tx1"/>
        </a:solidFill>
        <a:latin typeface="+mn-lt"/>
        <a:ea typeface="+mn-ea"/>
        <a:cs typeface="+mn-cs"/>
      </a:defRPr>
    </a:lvl6pPr>
    <a:lvl7pPr marL="2743342" algn="l" defTabSz="914447" rtl="0" eaLnBrk="1" latinLnBrk="0" hangingPunct="1">
      <a:defRPr sz="1200" kern="1200">
        <a:solidFill>
          <a:schemeClr val="tx1"/>
        </a:solidFill>
        <a:latin typeface="+mn-lt"/>
        <a:ea typeface="+mn-ea"/>
        <a:cs typeface="+mn-cs"/>
      </a:defRPr>
    </a:lvl7pPr>
    <a:lvl8pPr marL="3200565" algn="l" defTabSz="914447" rtl="0" eaLnBrk="1" latinLnBrk="0" hangingPunct="1">
      <a:defRPr sz="1200" kern="1200">
        <a:solidFill>
          <a:schemeClr val="tx1"/>
        </a:solidFill>
        <a:latin typeface="+mn-lt"/>
        <a:ea typeface="+mn-ea"/>
        <a:cs typeface="+mn-cs"/>
      </a:defRPr>
    </a:lvl8pPr>
    <a:lvl9pPr marL="3657789" algn="l" defTabSz="91444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5A593CC-2149-4E6C-BC3C-0044C280ECB2}" type="slidenum">
              <a:rPr lang="en-AU" smtClean="0"/>
              <a:pPr/>
              <a:t>1</a:t>
            </a:fld>
            <a:endParaRPr lang="en-AU"/>
          </a:p>
        </p:txBody>
      </p:sp>
    </p:spTree>
    <p:extLst>
      <p:ext uri="{BB962C8B-B14F-4D97-AF65-F5344CB8AC3E}">
        <p14:creationId xmlns:p14="http://schemas.microsoft.com/office/powerpoint/2010/main" val="427661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F9FC2-A882-A47B-DD5B-37E9BE60F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942B6-84E9-505C-D4E0-56EBA8D1DF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7288C-2333-4AEE-2AB9-C0C6BE676B6D}"/>
              </a:ext>
            </a:extLst>
          </p:cNvPr>
          <p:cNvSpPr>
            <a:spLocks noGrp="1"/>
          </p:cNvSpPr>
          <p:nvPr>
            <p:ph type="body" idx="1"/>
          </p:nvPr>
        </p:nvSpPr>
        <p:spPr/>
        <p:txBody>
          <a:bodyPr>
            <a:normAutofit/>
          </a:bodyPr>
          <a:lstStyle/>
          <a:p>
            <a:endParaRPr lang="en-AU" dirty="0"/>
          </a:p>
        </p:txBody>
      </p:sp>
      <p:sp>
        <p:nvSpPr>
          <p:cNvPr id="4" name="Slide Number Placeholder 3">
            <a:extLst>
              <a:ext uri="{FF2B5EF4-FFF2-40B4-BE49-F238E27FC236}">
                <a16:creationId xmlns:a16="http://schemas.microsoft.com/office/drawing/2014/main" id="{6EABDC76-E34C-9E75-D01A-CA5F85038939}"/>
              </a:ext>
            </a:extLst>
          </p:cNvPr>
          <p:cNvSpPr>
            <a:spLocks noGrp="1"/>
          </p:cNvSpPr>
          <p:nvPr>
            <p:ph type="sldNum" sz="quarter" idx="5"/>
          </p:nvPr>
        </p:nvSpPr>
        <p:spPr/>
        <p:txBody>
          <a:bodyPr/>
          <a:lstStyle/>
          <a:p>
            <a:fld id="{D5A593CC-2149-4E6C-BC3C-0044C280ECB2}" type="slidenum">
              <a:rPr lang="en-AU" smtClean="0"/>
              <a:pPr/>
              <a:t>3</a:t>
            </a:fld>
            <a:endParaRPr lang="en-AU"/>
          </a:p>
        </p:txBody>
      </p:sp>
    </p:spTree>
    <p:extLst>
      <p:ext uri="{BB962C8B-B14F-4D97-AF65-F5344CB8AC3E}">
        <p14:creationId xmlns:p14="http://schemas.microsoft.com/office/powerpoint/2010/main" val="4139817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09FE-8AB1-EE22-F127-A11C05F041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82267-E1E4-57AB-1CCB-236A0537B5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7FDF6E-D748-BE2E-1BA3-E3A072F81E60}"/>
              </a:ext>
            </a:extLst>
          </p:cNvPr>
          <p:cNvSpPr>
            <a:spLocks noGrp="1"/>
          </p:cNvSpPr>
          <p:nvPr>
            <p:ph type="body" idx="1"/>
          </p:nvPr>
        </p:nvSpPr>
        <p:spPr/>
        <p:txBody>
          <a:bodyPr>
            <a:normAutofit/>
          </a:bodyPr>
          <a:lstStyle/>
          <a:p>
            <a:endParaRPr lang="en-AU" dirty="0"/>
          </a:p>
        </p:txBody>
      </p:sp>
      <p:sp>
        <p:nvSpPr>
          <p:cNvPr id="4" name="Slide Number Placeholder 3">
            <a:extLst>
              <a:ext uri="{FF2B5EF4-FFF2-40B4-BE49-F238E27FC236}">
                <a16:creationId xmlns:a16="http://schemas.microsoft.com/office/drawing/2014/main" id="{A9A54D13-6B1C-5F5C-396C-AC324AE8E79C}"/>
              </a:ext>
            </a:extLst>
          </p:cNvPr>
          <p:cNvSpPr>
            <a:spLocks noGrp="1"/>
          </p:cNvSpPr>
          <p:nvPr>
            <p:ph type="sldNum" sz="quarter" idx="5"/>
          </p:nvPr>
        </p:nvSpPr>
        <p:spPr/>
        <p:txBody>
          <a:bodyPr/>
          <a:lstStyle/>
          <a:p>
            <a:fld id="{D5A593CC-2149-4E6C-BC3C-0044C280ECB2}" type="slidenum">
              <a:rPr lang="en-AU" smtClean="0"/>
              <a:pPr/>
              <a:t>4</a:t>
            </a:fld>
            <a:endParaRPr lang="en-AU"/>
          </a:p>
        </p:txBody>
      </p:sp>
    </p:spTree>
    <p:extLst>
      <p:ext uri="{BB962C8B-B14F-4D97-AF65-F5344CB8AC3E}">
        <p14:creationId xmlns:p14="http://schemas.microsoft.com/office/powerpoint/2010/main" val="2113177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D711E-A2F7-D981-550F-4E122359F5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CAC16-EAB6-55A0-9372-6E70D3245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854D3D-7713-E255-1E8D-A4B1869FEA50}"/>
              </a:ext>
            </a:extLst>
          </p:cNvPr>
          <p:cNvSpPr>
            <a:spLocks noGrp="1"/>
          </p:cNvSpPr>
          <p:nvPr>
            <p:ph type="body" idx="1"/>
          </p:nvPr>
        </p:nvSpPr>
        <p:spPr/>
        <p:txBody>
          <a:bodyPr>
            <a:normAutofit/>
          </a:bodyPr>
          <a:lstStyle/>
          <a:p>
            <a:endParaRPr lang="en-AU" dirty="0"/>
          </a:p>
        </p:txBody>
      </p:sp>
      <p:sp>
        <p:nvSpPr>
          <p:cNvPr id="4" name="Slide Number Placeholder 3">
            <a:extLst>
              <a:ext uri="{FF2B5EF4-FFF2-40B4-BE49-F238E27FC236}">
                <a16:creationId xmlns:a16="http://schemas.microsoft.com/office/drawing/2014/main" id="{A7947649-BD17-3AD6-95FB-C100F15DD4AE}"/>
              </a:ext>
            </a:extLst>
          </p:cNvPr>
          <p:cNvSpPr>
            <a:spLocks noGrp="1"/>
          </p:cNvSpPr>
          <p:nvPr>
            <p:ph type="sldNum" sz="quarter" idx="5"/>
          </p:nvPr>
        </p:nvSpPr>
        <p:spPr/>
        <p:txBody>
          <a:bodyPr/>
          <a:lstStyle/>
          <a:p>
            <a:fld id="{D5A593CC-2149-4E6C-BC3C-0044C280ECB2}" type="slidenum">
              <a:rPr lang="en-AU" smtClean="0"/>
              <a:pPr/>
              <a:t>5</a:t>
            </a:fld>
            <a:endParaRPr lang="en-AU"/>
          </a:p>
        </p:txBody>
      </p:sp>
    </p:spTree>
    <p:extLst>
      <p:ext uri="{BB962C8B-B14F-4D97-AF65-F5344CB8AC3E}">
        <p14:creationId xmlns:p14="http://schemas.microsoft.com/office/powerpoint/2010/main" val="2582252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BA563-E00E-06B7-CC92-6005183E5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A6CCD-18DA-73D1-A151-4DBD0E118A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CBA1B-7DD2-2DC2-FFAE-6119C2D873A4}"/>
              </a:ext>
            </a:extLst>
          </p:cNvPr>
          <p:cNvSpPr>
            <a:spLocks noGrp="1"/>
          </p:cNvSpPr>
          <p:nvPr>
            <p:ph type="body" idx="1"/>
          </p:nvPr>
        </p:nvSpPr>
        <p:spPr/>
        <p:txBody>
          <a:bodyPr>
            <a:normAutofit/>
          </a:bodyPr>
          <a:lstStyle/>
          <a:p>
            <a:endParaRPr lang="en-AU" dirty="0"/>
          </a:p>
        </p:txBody>
      </p:sp>
      <p:sp>
        <p:nvSpPr>
          <p:cNvPr id="4" name="Slide Number Placeholder 3">
            <a:extLst>
              <a:ext uri="{FF2B5EF4-FFF2-40B4-BE49-F238E27FC236}">
                <a16:creationId xmlns:a16="http://schemas.microsoft.com/office/drawing/2014/main" id="{7C375F93-F72D-B67C-4D5F-009EED5DBBD2}"/>
              </a:ext>
            </a:extLst>
          </p:cNvPr>
          <p:cNvSpPr>
            <a:spLocks noGrp="1"/>
          </p:cNvSpPr>
          <p:nvPr>
            <p:ph type="sldNum" sz="quarter" idx="5"/>
          </p:nvPr>
        </p:nvSpPr>
        <p:spPr/>
        <p:txBody>
          <a:bodyPr/>
          <a:lstStyle/>
          <a:p>
            <a:fld id="{D5A593CC-2149-4E6C-BC3C-0044C280ECB2}" type="slidenum">
              <a:rPr lang="en-AU" smtClean="0"/>
              <a:pPr/>
              <a:t>6</a:t>
            </a:fld>
            <a:endParaRPr lang="en-AU"/>
          </a:p>
        </p:txBody>
      </p:sp>
    </p:spTree>
    <p:extLst>
      <p:ext uri="{BB962C8B-B14F-4D97-AF65-F5344CB8AC3E}">
        <p14:creationId xmlns:p14="http://schemas.microsoft.com/office/powerpoint/2010/main" val="652405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402CF-0CB9-E341-A761-822778A7A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B9079-387E-1839-7B29-E3A0ECF683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C2634-50FA-CE4A-130F-DC0FDD3820B6}"/>
              </a:ext>
            </a:extLst>
          </p:cNvPr>
          <p:cNvSpPr>
            <a:spLocks noGrp="1"/>
          </p:cNvSpPr>
          <p:nvPr>
            <p:ph type="body" idx="1"/>
          </p:nvPr>
        </p:nvSpPr>
        <p:spPr/>
        <p:txBody>
          <a:bodyPr>
            <a:normAutofit/>
          </a:bodyPr>
          <a:lstStyle/>
          <a:p>
            <a:endParaRPr lang="en-AU" dirty="0"/>
          </a:p>
        </p:txBody>
      </p:sp>
      <p:sp>
        <p:nvSpPr>
          <p:cNvPr id="4" name="Slide Number Placeholder 3">
            <a:extLst>
              <a:ext uri="{FF2B5EF4-FFF2-40B4-BE49-F238E27FC236}">
                <a16:creationId xmlns:a16="http://schemas.microsoft.com/office/drawing/2014/main" id="{E892B4C5-A883-BDCC-04DF-9D06AD3A729E}"/>
              </a:ext>
            </a:extLst>
          </p:cNvPr>
          <p:cNvSpPr>
            <a:spLocks noGrp="1"/>
          </p:cNvSpPr>
          <p:nvPr>
            <p:ph type="sldNum" sz="quarter" idx="5"/>
          </p:nvPr>
        </p:nvSpPr>
        <p:spPr/>
        <p:txBody>
          <a:bodyPr/>
          <a:lstStyle/>
          <a:p>
            <a:fld id="{D5A593CC-2149-4E6C-BC3C-0044C280ECB2}" type="slidenum">
              <a:rPr lang="en-AU" smtClean="0"/>
              <a:pPr/>
              <a:t>7</a:t>
            </a:fld>
            <a:endParaRPr lang="en-AU"/>
          </a:p>
        </p:txBody>
      </p:sp>
    </p:spTree>
    <p:extLst>
      <p:ext uri="{BB962C8B-B14F-4D97-AF65-F5344CB8AC3E}">
        <p14:creationId xmlns:p14="http://schemas.microsoft.com/office/powerpoint/2010/main" val="15708962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 dark">
    <p:bg>
      <p:bgPr>
        <a:solidFill>
          <a:srgbClr val="002A3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6F7BA-83CF-E8C8-25A9-11D5DD4CF5CD}"/>
              </a:ext>
            </a:extLst>
          </p:cNvPr>
          <p:cNvPicPr>
            <a:picLocks noChangeAspect="1"/>
          </p:cNvPicPr>
          <p:nvPr userDrawn="1"/>
        </p:nvPicPr>
        <p:blipFill>
          <a:blip r:embed="rId2"/>
          <a:srcRect l="1" r="1"/>
          <a:stretch/>
        </p:blipFill>
        <p:spPr>
          <a:xfrm>
            <a:off x="6586" y="0"/>
            <a:ext cx="12195175" cy="6859588"/>
          </a:xfrm>
          <a:prstGeom prst="rect">
            <a:avLst/>
          </a:prstGeom>
        </p:spPr>
      </p:pic>
      <p:pic>
        <p:nvPicPr>
          <p:cNvPr id="13" name="Graphic 12">
            <a:extLst>
              <a:ext uri="{FF2B5EF4-FFF2-40B4-BE49-F238E27FC236}">
                <a16:creationId xmlns:a16="http://schemas.microsoft.com/office/drawing/2014/main" id="{1EBD4F2A-924E-4BAD-848E-2F758FB8E30F}"/>
              </a:ext>
            </a:extLst>
          </p:cNvPr>
          <p:cNvPicPr>
            <a:picLocks noChangeAspect="1"/>
          </p:cNvPicPr>
          <p:nvPr userDrawn="1"/>
        </p:nvPicPr>
        <p:blipFill>
          <a:blip r:embed="rId3"/>
          <a:srcRect/>
          <a:stretch/>
        </p:blipFill>
        <p:spPr>
          <a:xfrm>
            <a:off x="1422029" y="809090"/>
            <a:ext cx="5173576" cy="778690"/>
          </a:xfrm>
          <a:prstGeom prst="rect">
            <a:avLst/>
          </a:prstGeom>
          <a:noFill/>
        </p:spPr>
      </p:pic>
      <p:sp>
        <p:nvSpPr>
          <p:cNvPr id="14" name="TextBox 13">
            <a:extLst>
              <a:ext uri="{FF2B5EF4-FFF2-40B4-BE49-F238E27FC236}">
                <a16:creationId xmlns:a16="http://schemas.microsoft.com/office/drawing/2014/main" id="{000F2A08-843B-4D60-8C46-B1FCA43ADAA5}"/>
              </a:ext>
            </a:extLst>
          </p:cNvPr>
          <p:cNvSpPr txBox="1"/>
          <p:nvPr userDrawn="1"/>
        </p:nvSpPr>
        <p:spPr>
          <a:xfrm>
            <a:off x="11290840" y="6238106"/>
            <a:ext cx="868188" cy="338554"/>
          </a:xfrm>
          <a:prstGeom prst="rect">
            <a:avLst/>
          </a:prstGeom>
          <a:noFill/>
        </p:spPr>
        <p:txBody>
          <a:bodyPr wrap="square" rtlCol="0">
            <a:spAutoFit/>
          </a:bodyPr>
          <a:lstStyle/>
          <a:p>
            <a:pPr algn="ctr"/>
            <a:r>
              <a:rPr lang="en-AU" sz="1600" b="0" i="0">
                <a:solidFill>
                  <a:schemeClr val="bg1"/>
                </a:solidFill>
                <a:latin typeface="Source Sans Pro" panose="020B0503030403020204" pitchFamily="34" charset="0"/>
                <a:cs typeface="Arial" panose="020B0604020202020204" pitchFamily="34" charset="0"/>
              </a:rPr>
              <a:t>OAIC</a:t>
            </a:r>
          </a:p>
        </p:txBody>
      </p:sp>
      <p:pic>
        <p:nvPicPr>
          <p:cNvPr id="4" name="Graphic 3">
            <a:extLst>
              <a:ext uri="{FF2B5EF4-FFF2-40B4-BE49-F238E27FC236}">
                <a16:creationId xmlns:a16="http://schemas.microsoft.com/office/drawing/2014/main" id="{5E06F6A9-4482-4F5D-A7A9-08394EF545AA}"/>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1169087" y="5833500"/>
            <a:ext cx="1026088" cy="1026088"/>
          </a:xfrm>
          <a:prstGeom prst="rect">
            <a:avLst/>
          </a:prstGeom>
        </p:spPr>
      </p:pic>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5"/>
          <a:srcRect/>
          <a:stretch/>
        </p:blipFill>
        <p:spPr>
          <a:xfrm>
            <a:off x="6586" y="9501"/>
            <a:ext cx="1026088" cy="6840585"/>
          </a:xfrm>
          <a:prstGeom prst="rect">
            <a:avLst/>
          </a:prstGeom>
        </p:spPr>
      </p:pic>
      <p:sp>
        <p:nvSpPr>
          <p:cNvPr id="3" name="Subtitle 2"/>
          <p:cNvSpPr>
            <a:spLocks noGrp="1"/>
          </p:cNvSpPr>
          <p:nvPr>
            <p:ph type="subTitle" idx="1" hasCustomPrompt="1"/>
          </p:nvPr>
        </p:nvSpPr>
        <p:spPr>
          <a:xfrm>
            <a:off x="1422029" y="2983416"/>
            <a:ext cx="4675560" cy="892756"/>
          </a:xfrm>
          <a:prstGeom prst="rect">
            <a:avLst/>
          </a:prstGeom>
          <a:noFill/>
        </p:spPr>
        <p:txBody>
          <a:bodyPr lIns="0"/>
          <a:lstStyle>
            <a:lvl1pPr marL="0" indent="0" algn="l">
              <a:lnSpc>
                <a:spcPts val="4600"/>
              </a:lnSpc>
              <a:spcBef>
                <a:spcPts val="0"/>
              </a:spcBef>
              <a:spcAft>
                <a:spcPts val="1134"/>
              </a:spcAft>
              <a:buNone/>
              <a:defRPr sz="3600" b="0">
                <a:solidFill>
                  <a:schemeClr val="bg1"/>
                </a:solidFill>
                <a:latin typeface="+mj-lt"/>
                <a:ea typeface="Source Sans Pro" panose="020B0503030403020204" pitchFamily="34" charset="0"/>
                <a:cs typeface="Sanskrit Text" panose="020B0502040204020203" pitchFamily="18" charset="0"/>
              </a:defRPr>
            </a:lvl1pPr>
            <a:lvl2pPr marL="0" indent="0" algn="l">
              <a:lnSpc>
                <a:spcPts val="2600"/>
              </a:lnSpc>
              <a:spcBef>
                <a:spcPts val="400"/>
              </a:spcBef>
              <a:spcAft>
                <a:spcPts val="1134"/>
              </a:spcAft>
              <a:buNone/>
              <a:defRPr sz="2600" b="0">
                <a:solidFill>
                  <a:srgbClr val="FF0000"/>
                </a:solidFill>
              </a:defRPr>
            </a:lvl2pPr>
            <a:lvl3pPr marL="0" indent="0" algn="l">
              <a:lnSpc>
                <a:spcPts val="2600"/>
              </a:lnSpc>
              <a:spcBef>
                <a:spcPts val="400"/>
              </a:spcBef>
              <a:spcAft>
                <a:spcPts val="1134"/>
              </a:spcAft>
              <a:buNone/>
              <a:defRPr sz="2600">
                <a:solidFill>
                  <a:schemeClr val="bg1"/>
                </a:solidFill>
              </a:defRPr>
            </a:lvl3pPr>
            <a:lvl4pPr marL="0" indent="0" algn="l">
              <a:lnSpc>
                <a:spcPts val="2600"/>
              </a:lnSpc>
              <a:spcBef>
                <a:spcPts val="400"/>
              </a:spcBef>
              <a:spcAft>
                <a:spcPts val="1134"/>
              </a:spcAft>
              <a:buNone/>
              <a:defRPr sz="2600">
                <a:solidFill>
                  <a:schemeClr val="bg1"/>
                </a:solidFill>
              </a:defRPr>
            </a:lvl4pPr>
            <a:lvl5pPr marL="0" indent="0" algn="l">
              <a:lnSpc>
                <a:spcPts val="2600"/>
              </a:lnSpc>
              <a:spcBef>
                <a:spcPts val="400"/>
              </a:spcBef>
              <a:spcAft>
                <a:spcPts val="1134"/>
              </a:spcAft>
              <a:buNone/>
              <a:defRPr sz="2600">
                <a:solidFill>
                  <a:schemeClr val="bg1"/>
                </a:solidFill>
              </a:defRPr>
            </a:lvl5pPr>
            <a:lvl6pPr marL="0" indent="0" algn="l">
              <a:lnSpc>
                <a:spcPts val="2600"/>
              </a:lnSpc>
              <a:spcBef>
                <a:spcPts val="400"/>
              </a:spcBef>
              <a:spcAft>
                <a:spcPts val="1134"/>
              </a:spcAft>
              <a:buNone/>
              <a:defRPr sz="2600">
                <a:solidFill>
                  <a:schemeClr val="bg1"/>
                </a:solidFill>
              </a:defRPr>
            </a:lvl6pPr>
            <a:lvl7pPr marL="0" indent="0" algn="l">
              <a:lnSpc>
                <a:spcPts val="2600"/>
              </a:lnSpc>
              <a:spcBef>
                <a:spcPts val="400"/>
              </a:spcBef>
              <a:spcAft>
                <a:spcPts val="1134"/>
              </a:spcAft>
              <a:buNone/>
              <a:defRPr sz="2600">
                <a:solidFill>
                  <a:schemeClr val="bg1"/>
                </a:solidFill>
              </a:defRPr>
            </a:lvl7pPr>
            <a:lvl8pPr marL="0" indent="0" algn="l">
              <a:lnSpc>
                <a:spcPts val="2600"/>
              </a:lnSpc>
              <a:spcBef>
                <a:spcPts val="400"/>
              </a:spcBef>
              <a:spcAft>
                <a:spcPts val="1134"/>
              </a:spcAft>
              <a:buNone/>
              <a:defRPr sz="2600">
                <a:solidFill>
                  <a:schemeClr val="bg1"/>
                </a:solidFill>
              </a:defRPr>
            </a:lvl8pPr>
            <a:lvl9pPr marL="0" indent="0" algn="l">
              <a:lnSpc>
                <a:spcPts val="2600"/>
              </a:lnSpc>
              <a:spcBef>
                <a:spcPts val="400"/>
              </a:spcBef>
              <a:spcAft>
                <a:spcPts val="1134"/>
              </a:spcAft>
              <a:buNone/>
              <a:defRPr sz="2600">
                <a:solidFill>
                  <a:schemeClr val="bg1"/>
                </a:solidFill>
              </a:defRPr>
            </a:lvl9pPr>
          </a:lstStyle>
          <a:p>
            <a:r>
              <a:rPr lang="en-AU" noProof="0"/>
              <a:t>Presentation title</a:t>
            </a:r>
          </a:p>
        </p:txBody>
      </p:sp>
      <p:sp>
        <p:nvSpPr>
          <p:cNvPr id="19" name="Text Placeholder 18"/>
          <p:cNvSpPr>
            <a:spLocks noGrp="1"/>
          </p:cNvSpPr>
          <p:nvPr>
            <p:ph type="body" sz="quarter" idx="12" hasCustomPrompt="1"/>
          </p:nvPr>
        </p:nvSpPr>
        <p:spPr>
          <a:xfrm>
            <a:off x="1422029" y="3692101"/>
            <a:ext cx="3171771" cy="523220"/>
          </a:xfrm>
          <a:prstGeom prst="rect">
            <a:avLst/>
          </a:prstGeom>
          <a:noFill/>
        </p:spPr>
        <p:txBody>
          <a:bodyPr lIns="0">
            <a:spAutoFit/>
          </a:bodyPr>
          <a:lstStyle>
            <a:lvl1pPr>
              <a:lnSpc>
                <a:spcPct val="100000"/>
              </a:lnSpc>
              <a:spcBef>
                <a:spcPts val="1799"/>
              </a:spcBef>
              <a:spcAft>
                <a:spcPts val="1799"/>
              </a:spcAft>
              <a:defRPr sz="2800" b="0" i="0" baseline="0">
                <a:solidFill>
                  <a:schemeClr val="bg1"/>
                </a:solidFill>
                <a:latin typeface="+mn-lt"/>
                <a:ea typeface="Source Sans Pro Light" panose="020B0403030403020204" pitchFamily="34" charset="0"/>
              </a:defRPr>
            </a:lvl1pPr>
          </a:lstStyle>
          <a:p>
            <a:pPr lvl="0"/>
            <a:r>
              <a:rPr lang="en-US"/>
              <a:t>Sub heading</a:t>
            </a:r>
            <a:endParaRPr lang="en-AU"/>
          </a:p>
        </p:txBody>
      </p:sp>
    </p:spTree>
    <p:extLst>
      <p:ext uri="{BB962C8B-B14F-4D97-AF65-F5344CB8AC3E}">
        <p14:creationId xmlns:p14="http://schemas.microsoft.com/office/powerpoint/2010/main" val="1566273395"/>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bg image">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64D943D6-CDF7-E5C6-283D-EE9F8901C197}"/>
              </a:ext>
            </a:extLst>
          </p:cNvPr>
          <p:cNvSpPr>
            <a:spLocks noGrp="1"/>
          </p:cNvSpPr>
          <p:nvPr>
            <p:ph type="pic" sz="quarter" idx="12"/>
          </p:nvPr>
        </p:nvSpPr>
        <p:spPr>
          <a:xfrm>
            <a:off x="256854" y="1258583"/>
            <a:ext cx="11934068" cy="5599418"/>
          </a:xfrm>
          <a:solidFill>
            <a:schemeClr val="accent5"/>
          </a:solidFill>
        </p:spPr>
        <p:txBody>
          <a:bodyPr/>
          <a:lstStyle>
            <a:lvl1pPr rtl="0">
              <a:defRPr sz="1050">
                <a:solidFill>
                  <a:srgbClr val="FF0000"/>
                </a:solidFill>
              </a:defRPr>
            </a:lvl1pPr>
          </a:lstStyle>
          <a:p>
            <a:r>
              <a:rPr lang="en-US" noProof="0"/>
              <a:t>Click icon to add picture</a:t>
            </a:r>
            <a:endParaRPr lang="en-AU" noProof="0"/>
          </a:p>
        </p:txBody>
      </p:sp>
      <p:sp>
        <p:nvSpPr>
          <p:cNvPr id="10" name="Rectangle 9">
            <a:extLst>
              <a:ext uri="{FF2B5EF4-FFF2-40B4-BE49-F238E27FC236}">
                <a16:creationId xmlns:a16="http://schemas.microsoft.com/office/drawing/2014/main" id="{EFC5B05D-A954-78A4-0E74-5E233DF6AF22}"/>
              </a:ext>
            </a:extLst>
          </p:cNvPr>
          <p:cNvSpPr/>
          <p:nvPr userDrawn="1"/>
        </p:nvSpPr>
        <p:spPr>
          <a:xfrm>
            <a:off x="1066947" y="2655870"/>
            <a:ext cx="4789322" cy="19623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pic>
        <p:nvPicPr>
          <p:cNvPr id="11" name="Graphic 10">
            <a:extLst>
              <a:ext uri="{FF2B5EF4-FFF2-40B4-BE49-F238E27FC236}">
                <a16:creationId xmlns:a16="http://schemas.microsoft.com/office/drawing/2014/main" id="{2F13073F-DDE0-4CD0-AE8B-38AD419AB01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201400" y="5864226"/>
            <a:ext cx="993775" cy="993775"/>
          </a:xfrm>
          <a:prstGeom prst="rect">
            <a:avLst/>
          </a:prstGeom>
        </p:spPr>
      </p:pic>
      <p:pic>
        <p:nvPicPr>
          <p:cNvPr id="5" name="Graphic 4">
            <a:extLst>
              <a:ext uri="{FF2B5EF4-FFF2-40B4-BE49-F238E27FC236}">
                <a16:creationId xmlns:a16="http://schemas.microsoft.com/office/drawing/2014/main" id="{9A31B173-097E-B92F-098A-0E1833C6329F}"/>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7797" y="307844"/>
            <a:ext cx="4941619" cy="712512"/>
          </a:xfrm>
          <a:prstGeom prst="rect">
            <a:avLst/>
          </a:prstGeom>
        </p:spPr>
      </p:pic>
      <p:pic>
        <p:nvPicPr>
          <p:cNvPr id="3" name="Picture 2">
            <a:extLst>
              <a:ext uri="{FF2B5EF4-FFF2-40B4-BE49-F238E27FC236}">
                <a16:creationId xmlns:a16="http://schemas.microsoft.com/office/drawing/2014/main" id="{A4838397-292B-15B9-26ED-0610EAF7F30C}"/>
              </a:ext>
            </a:extLst>
          </p:cNvPr>
          <p:cNvPicPr>
            <a:picLocks noChangeAspect="1"/>
          </p:cNvPicPr>
          <p:nvPr userDrawn="1"/>
        </p:nvPicPr>
        <p:blipFill>
          <a:blip r:embed="rId4"/>
          <a:srcRect/>
          <a:stretch/>
        </p:blipFill>
        <p:spPr>
          <a:xfrm>
            <a:off x="0" y="1"/>
            <a:ext cx="1028938" cy="6859588"/>
          </a:xfrm>
          <a:prstGeom prst="rect">
            <a:avLst/>
          </a:prstGeom>
        </p:spPr>
      </p:pic>
      <p:sp>
        <p:nvSpPr>
          <p:cNvPr id="7" name="Subtitle 2">
            <a:extLst>
              <a:ext uri="{FF2B5EF4-FFF2-40B4-BE49-F238E27FC236}">
                <a16:creationId xmlns:a16="http://schemas.microsoft.com/office/drawing/2014/main" id="{1174D757-5123-2799-38D2-CA6DF543EB5F}"/>
              </a:ext>
            </a:extLst>
          </p:cNvPr>
          <p:cNvSpPr>
            <a:spLocks noGrp="1"/>
          </p:cNvSpPr>
          <p:nvPr>
            <p:ph type="subTitle" idx="1" hasCustomPrompt="1"/>
          </p:nvPr>
        </p:nvSpPr>
        <p:spPr>
          <a:xfrm>
            <a:off x="1422029" y="2983415"/>
            <a:ext cx="4336636" cy="1506391"/>
          </a:xfrm>
          <a:prstGeom prst="rect">
            <a:avLst/>
          </a:prstGeom>
          <a:solidFill>
            <a:schemeClr val="accent3"/>
          </a:solidFill>
        </p:spPr>
        <p:txBody>
          <a:bodyPr lIns="0"/>
          <a:lstStyle>
            <a:lvl1pPr marL="0" indent="0" algn="l">
              <a:lnSpc>
                <a:spcPts val="4600"/>
              </a:lnSpc>
              <a:spcBef>
                <a:spcPts val="0"/>
              </a:spcBef>
              <a:spcAft>
                <a:spcPts val="1134"/>
              </a:spcAft>
              <a:buNone/>
              <a:defRPr sz="3600" b="0">
                <a:solidFill>
                  <a:schemeClr val="bg1"/>
                </a:solidFill>
                <a:latin typeface="Aptos" panose="020B0004020202020204" pitchFamily="34" charset="0"/>
                <a:ea typeface="Aptos" panose="020B0004020202020204" pitchFamily="34" charset="0"/>
                <a:cs typeface="Sanskrit Text" panose="020B0502040204020203" pitchFamily="18" charset="0"/>
              </a:defRPr>
            </a:lvl1pPr>
            <a:lvl2pPr marL="0" indent="0" algn="l">
              <a:lnSpc>
                <a:spcPts val="2600"/>
              </a:lnSpc>
              <a:spcBef>
                <a:spcPts val="400"/>
              </a:spcBef>
              <a:spcAft>
                <a:spcPts val="1134"/>
              </a:spcAft>
              <a:buNone/>
              <a:defRPr sz="2600" b="0">
                <a:solidFill>
                  <a:srgbClr val="FF0000"/>
                </a:solidFill>
              </a:defRPr>
            </a:lvl2pPr>
            <a:lvl3pPr marL="0" indent="0" algn="l">
              <a:lnSpc>
                <a:spcPts val="2600"/>
              </a:lnSpc>
              <a:spcBef>
                <a:spcPts val="400"/>
              </a:spcBef>
              <a:spcAft>
                <a:spcPts val="1134"/>
              </a:spcAft>
              <a:buNone/>
              <a:defRPr sz="2600">
                <a:solidFill>
                  <a:schemeClr val="bg1"/>
                </a:solidFill>
              </a:defRPr>
            </a:lvl3pPr>
            <a:lvl4pPr marL="0" indent="0" algn="l">
              <a:lnSpc>
                <a:spcPts val="2600"/>
              </a:lnSpc>
              <a:spcBef>
                <a:spcPts val="400"/>
              </a:spcBef>
              <a:spcAft>
                <a:spcPts val="1134"/>
              </a:spcAft>
              <a:buNone/>
              <a:defRPr sz="2600">
                <a:solidFill>
                  <a:schemeClr val="bg1"/>
                </a:solidFill>
              </a:defRPr>
            </a:lvl4pPr>
            <a:lvl5pPr marL="0" indent="0" algn="l">
              <a:lnSpc>
                <a:spcPts val="2600"/>
              </a:lnSpc>
              <a:spcBef>
                <a:spcPts val="400"/>
              </a:spcBef>
              <a:spcAft>
                <a:spcPts val="1134"/>
              </a:spcAft>
              <a:buNone/>
              <a:defRPr sz="2600">
                <a:solidFill>
                  <a:schemeClr val="bg1"/>
                </a:solidFill>
              </a:defRPr>
            </a:lvl5pPr>
            <a:lvl6pPr marL="0" indent="0" algn="l">
              <a:lnSpc>
                <a:spcPts val="2600"/>
              </a:lnSpc>
              <a:spcBef>
                <a:spcPts val="400"/>
              </a:spcBef>
              <a:spcAft>
                <a:spcPts val="1134"/>
              </a:spcAft>
              <a:buNone/>
              <a:defRPr sz="2600">
                <a:solidFill>
                  <a:schemeClr val="bg1"/>
                </a:solidFill>
              </a:defRPr>
            </a:lvl6pPr>
            <a:lvl7pPr marL="0" indent="0" algn="l">
              <a:lnSpc>
                <a:spcPts val="2600"/>
              </a:lnSpc>
              <a:spcBef>
                <a:spcPts val="400"/>
              </a:spcBef>
              <a:spcAft>
                <a:spcPts val="1134"/>
              </a:spcAft>
              <a:buNone/>
              <a:defRPr sz="2600">
                <a:solidFill>
                  <a:schemeClr val="bg1"/>
                </a:solidFill>
              </a:defRPr>
            </a:lvl7pPr>
            <a:lvl8pPr marL="0" indent="0" algn="l">
              <a:lnSpc>
                <a:spcPts val="2600"/>
              </a:lnSpc>
              <a:spcBef>
                <a:spcPts val="400"/>
              </a:spcBef>
              <a:spcAft>
                <a:spcPts val="1134"/>
              </a:spcAft>
              <a:buNone/>
              <a:defRPr sz="2600">
                <a:solidFill>
                  <a:schemeClr val="bg1"/>
                </a:solidFill>
              </a:defRPr>
            </a:lvl8pPr>
            <a:lvl9pPr marL="0" indent="0" algn="l">
              <a:lnSpc>
                <a:spcPts val="2600"/>
              </a:lnSpc>
              <a:spcBef>
                <a:spcPts val="400"/>
              </a:spcBef>
              <a:spcAft>
                <a:spcPts val="1134"/>
              </a:spcAft>
              <a:buNone/>
              <a:defRPr sz="2600">
                <a:solidFill>
                  <a:schemeClr val="bg1"/>
                </a:solidFill>
              </a:defRPr>
            </a:lvl9pPr>
          </a:lstStyle>
          <a:p>
            <a:r>
              <a:rPr lang="en-AU" noProof="0"/>
              <a:t>Presentation title with </a:t>
            </a:r>
            <a:r>
              <a:rPr lang="en-AU" noProof="0" err="1"/>
              <a:t>bg</a:t>
            </a:r>
            <a:r>
              <a:rPr lang="en-AU" noProof="0"/>
              <a:t> image</a:t>
            </a:r>
          </a:p>
          <a:p>
            <a:endParaRPr lang="en-AU" noProof="0"/>
          </a:p>
          <a:p>
            <a:endParaRPr lang="en-AU" noProof="0"/>
          </a:p>
        </p:txBody>
      </p:sp>
    </p:spTree>
    <p:extLst>
      <p:ext uri="{BB962C8B-B14F-4D97-AF65-F5344CB8AC3E}">
        <p14:creationId xmlns:p14="http://schemas.microsoft.com/office/powerpoint/2010/main" val="4240137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OC">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A76032B-AE06-BE1B-8126-E6F2319DE6E6}"/>
              </a:ext>
            </a:extLst>
          </p:cNvPr>
          <p:cNvPicPr>
            <a:picLocks noChangeAspect="1"/>
          </p:cNvPicPr>
          <p:nvPr userDrawn="1"/>
        </p:nvPicPr>
        <p:blipFill>
          <a:blip r:embed="rId2"/>
          <a:srcRect/>
          <a:stretch/>
        </p:blipFill>
        <p:spPr>
          <a:xfrm>
            <a:off x="0" y="1"/>
            <a:ext cx="1028938" cy="6859588"/>
          </a:xfrm>
          <a:prstGeom prst="rect">
            <a:avLst/>
          </a:prstGeom>
        </p:spPr>
      </p:pic>
      <p:pic>
        <p:nvPicPr>
          <p:cNvPr id="2" name="Graphic 1">
            <a:extLst>
              <a:ext uri="{FF2B5EF4-FFF2-40B4-BE49-F238E27FC236}">
                <a16:creationId xmlns:a16="http://schemas.microsoft.com/office/drawing/2014/main" id="{F4AD40F4-268E-8FC7-C8E2-3D918074FF6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
        <p:nvSpPr>
          <p:cNvPr id="4" name="Text Placeholder 3">
            <a:extLst>
              <a:ext uri="{FF2B5EF4-FFF2-40B4-BE49-F238E27FC236}">
                <a16:creationId xmlns:a16="http://schemas.microsoft.com/office/drawing/2014/main" id="{47E26C2E-D757-F184-F808-2C740D2C5386}"/>
              </a:ext>
            </a:extLst>
          </p:cNvPr>
          <p:cNvSpPr>
            <a:spLocks noGrp="1"/>
          </p:cNvSpPr>
          <p:nvPr>
            <p:ph type="body" sz="quarter" idx="10" hasCustomPrompt="1"/>
          </p:nvPr>
        </p:nvSpPr>
        <p:spPr>
          <a:xfrm>
            <a:off x="2862263" y="2366887"/>
            <a:ext cx="6470650" cy="1602735"/>
          </a:xfrm>
        </p:spPr>
        <p:txBody>
          <a:bodyPr/>
          <a:lstStyle>
            <a:lvl1pPr algn="ctr">
              <a:defRPr/>
            </a:lvl1pPr>
            <a:lvl2pPr algn="ctr">
              <a:defRPr/>
            </a:lvl2pPr>
          </a:lstStyle>
          <a:p>
            <a:pPr lvl="0"/>
            <a:r>
              <a:rPr lang="en-US"/>
              <a:t>Acknowledgement of Country</a:t>
            </a:r>
          </a:p>
          <a:p>
            <a:pPr lvl="1"/>
            <a:r>
              <a:rPr lang="en-US"/>
              <a:t>From the lands of the…………….. people</a:t>
            </a:r>
          </a:p>
        </p:txBody>
      </p:sp>
    </p:spTree>
    <p:extLst>
      <p:ext uri="{BB962C8B-B14F-4D97-AF65-F5344CB8AC3E}">
        <p14:creationId xmlns:p14="http://schemas.microsoft.com/office/powerpoint/2010/main" val="38780939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ontents slide - light">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43BE0A-5606-A925-0973-90B00FAD0E5D}"/>
              </a:ext>
            </a:extLst>
          </p:cNvPr>
          <p:cNvSpPr>
            <a:spLocks noGrp="1" noRot="1" noMove="1" noResize="1" noEditPoints="1" noAdjustHandles="1" noChangeArrowheads="1" noChangeShapeType="1"/>
          </p:cNvSpPr>
          <p:nvPr userDrawn="1"/>
        </p:nvSpPr>
        <p:spPr>
          <a:xfrm>
            <a:off x="0" y="1258584"/>
            <a:ext cx="12277617" cy="56010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eaLnBrk="1"/>
            <a:endParaRPr lang="en-AU" noProof="0"/>
          </a:p>
        </p:txBody>
      </p:sp>
      <p:sp>
        <p:nvSpPr>
          <p:cNvPr id="3" name="Title 1">
            <a:extLst>
              <a:ext uri="{FF2B5EF4-FFF2-40B4-BE49-F238E27FC236}">
                <a16:creationId xmlns:a16="http://schemas.microsoft.com/office/drawing/2014/main" id="{DF0FD37F-785D-E689-164B-D5C185D6D6D3}"/>
              </a:ext>
            </a:extLst>
          </p:cNvPr>
          <p:cNvSpPr>
            <a:spLocks noGrp="1"/>
          </p:cNvSpPr>
          <p:nvPr>
            <p:ph type="title" hasCustomPrompt="1"/>
          </p:nvPr>
        </p:nvSpPr>
        <p:spPr>
          <a:xfrm>
            <a:off x="1025851" y="467984"/>
            <a:ext cx="8820000" cy="492443"/>
          </a:xfrm>
        </p:spPr>
        <p:txBody>
          <a:bodyPr vert="horz">
            <a:spAutoFit/>
          </a:bodyPr>
          <a:lstStyle>
            <a:lvl1pPr rtl="0">
              <a:lnSpc>
                <a:spcPct val="100000"/>
              </a:lnSpc>
              <a:defRPr sz="3200"/>
            </a:lvl1pPr>
          </a:lstStyle>
          <a:p>
            <a:r>
              <a:rPr lang="en-AU" noProof="0"/>
              <a:t>Contents</a:t>
            </a:r>
          </a:p>
        </p:txBody>
      </p:sp>
      <p:sp>
        <p:nvSpPr>
          <p:cNvPr id="6" name="Text Placeholder 13">
            <a:extLst>
              <a:ext uri="{FF2B5EF4-FFF2-40B4-BE49-F238E27FC236}">
                <a16:creationId xmlns:a16="http://schemas.microsoft.com/office/drawing/2014/main" id="{6911C7D1-22B2-676D-E623-98F2EF103C6E}"/>
              </a:ext>
            </a:extLst>
          </p:cNvPr>
          <p:cNvSpPr>
            <a:spLocks noGrp="1"/>
          </p:cNvSpPr>
          <p:nvPr>
            <p:ph type="body" sz="quarter" idx="16" hasCustomPrompt="1"/>
          </p:nvPr>
        </p:nvSpPr>
        <p:spPr>
          <a:xfrm>
            <a:off x="1709851" y="2041691"/>
            <a:ext cx="8136000" cy="276734"/>
          </a:xfrm>
          <a:prstGeom prst="rect">
            <a:avLst/>
          </a:prstGeom>
          <a:noFill/>
        </p:spPr>
        <p:txBody>
          <a:bodyPr wrap="none" tIns="0" anchor="ctr" anchorCtr="0"/>
          <a:lstStyle>
            <a:lvl1pPr rtl="0">
              <a:defRPr sz="1400">
                <a:solidFill>
                  <a:schemeClr val="accent3"/>
                </a:solidFill>
                <a:latin typeface="+mj-lt"/>
              </a:defRPr>
            </a:lvl1pPr>
          </a:lstStyle>
          <a:p>
            <a:pPr lvl="0"/>
            <a:r>
              <a:rPr lang="en-AU"/>
              <a:t>Title</a:t>
            </a:r>
          </a:p>
        </p:txBody>
      </p:sp>
      <p:sp>
        <p:nvSpPr>
          <p:cNvPr id="23" name="Text Placeholder 13">
            <a:extLst>
              <a:ext uri="{FF2B5EF4-FFF2-40B4-BE49-F238E27FC236}">
                <a16:creationId xmlns:a16="http://schemas.microsoft.com/office/drawing/2014/main" id="{A5727A1D-355D-0FDB-5FB6-3046DF1806B7}"/>
              </a:ext>
            </a:extLst>
          </p:cNvPr>
          <p:cNvSpPr>
            <a:spLocks noGrp="1"/>
          </p:cNvSpPr>
          <p:nvPr>
            <p:ph type="body" sz="quarter" idx="17" hasCustomPrompt="1"/>
          </p:nvPr>
        </p:nvSpPr>
        <p:spPr>
          <a:xfrm>
            <a:off x="1709851" y="2678618"/>
            <a:ext cx="8136000" cy="276734"/>
          </a:xfrm>
          <a:prstGeom prst="rect">
            <a:avLst/>
          </a:prstGeom>
          <a:noFill/>
        </p:spPr>
        <p:txBody>
          <a:bodyPr wrap="none" tIns="0" anchor="ctr" anchorCtr="0"/>
          <a:lstStyle>
            <a:lvl1pPr rtl="0">
              <a:defRPr sz="1400">
                <a:solidFill>
                  <a:schemeClr val="accent3"/>
                </a:solidFill>
                <a:latin typeface="+mj-lt"/>
              </a:defRPr>
            </a:lvl1pPr>
          </a:lstStyle>
          <a:p>
            <a:pPr lvl="0"/>
            <a:r>
              <a:rPr lang="en-AU"/>
              <a:t>Title</a:t>
            </a:r>
          </a:p>
        </p:txBody>
      </p:sp>
      <p:sp>
        <p:nvSpPr>
          <p:cNvPr id="25" name="Text Placeholder 13">
            <a:extLst>
              <a:ext uri="{FF2B5EF4-FFF2-40B4-BE49-F238E27FC236}">
                <a16:creationId xmlns:a16="http://schemas.microsoft.com/office/drawing/2014/main" id="{1A7E250C-6FCF-16D6-C294-C969AF96895B}"/>
              </a:ext>
            </a:extLst>
          </p:cNvPr>
          <p:cNvSpPr>
            <a:spLocks noGrp="1"/>
          </p:cNvSpPr>
          <p:nvPr>
            <p:ph type="body" sz="quarter" idx="18" hasCustomPrompt="1"/>
          </p:nvPr>
        </p:nvSpPr>
        <p:spPr>
          <a:xfrm>
            <a:off x="1709851" y="3309239"/>
            <a:ext cx="8136000" cy="276734"/>
          </a:xfrm>
          <a:prstGeom prst="rect">
            <a:avLst/>
          </a:prstGeom>
          <a:noFill/>
        </p:spPr>
        <p:txBody>
          <a:bodyPr wrap="none" tIns="0" anchor="ctr" anchorCtr="0"/>
          <a:lstStyle>
            <a:lvl1pPr rtl="0">
              <a:defRPr sz="1400">
                <a:solidFill>
                  <a:schemeClr val="accent3"/>
                </a:solidFill>
                <a:latin typeface="+mj-lt"/>
              </a:defRPr>
            </a:lvl1pPr>
          </a:lstStyle>
          <a:p>
            <a:pPr lvl="0"/>
            <a:r>
              <a:rPr lang="en-AU"/>
              <a:t>Title</a:t>
            </a:r>
          </a:p>
        </p:txBody>
      </p:sp>
      <p:sp>
        <p:nvSpPr>
          <p:cNvPr id="27" name="Text Placeholder 13">
            <a:extLst>
              <a:ext uri="{FF2B5EF4-FFF2-40B4-BE49-F238E27FC236}">
                <a16:creationId xmlns:a16="http://schemas.microsoft.com/office/drawing/2014/main" id="{B6B78152-D7C6-0A76-2748-9B1330C3BB5D}"/>
              </a:ext>
            </a:extLst>
          </p:cNvPr>
          <p:cNvSpPr>
            <a:spLocks noGrp="1"/>
          </p:cNvSpPr>
          <p:nvPr>
            <p:ph type="body" sz="quarter" idx="19" hasCustomPrompt="1"/>
          </p:nvPr>
        </p:nvSpPr>
        <p:spPr>
          <a:xfrm>
            <a:off x="1709851" y="3952472"/>
            <a:ext cx="8136000" cy="276734"/>
          </a:xfrm>
          <a:prstGeom prst="rect">
            <a:avLst/>
          </a:prstGeom>
          <a:noFill/>
        </p:spPr>
        <p:txBody>
          <a:bodyPr wrap="none" tIns="0" anchor="ctr" anchorCtr="0"/>
          <a:lstStyle>
            <a:lvl1pPr rtl="0">
              <a:defRPr sz="1400">
                <a:solidFill>
                  <a:schemeClr val="accent3"/>
                </a:solidFill>
                <a:latin typeface="+mj-lt"/>
              </a:defRPr>
            </a:lvl1pPr>
          </a:lstStyle>
          <a:p>
            <a:pPr lvl="0"/>
            <a:r>
              <a:rPr lang="en-AU"/>
              <a:t>Title</a:t>
            </a:r>
          </a:p>
        </p:txBody>
      </p:sp>
      <p:sp>
        <p:nvSpPr>
          <p:cNvPr id="30" name="Text Placeholder 13">
            <a:extLst>
              <a:ext uri="{FF2B5EF4-FFF2-40B4-BE49-F238E27FC236}">
                <a16:creationId xmlns:a16="http://schemas.microsoft.com/office/drawing/2014/main" id="{7D0F03C2-4D7A-1265-F8BC-1F46E5250336}"/>
              </a:ext>
            </a:extLst>
          </p:cNvPr>
          <p:cNvSpPr>
            <a:spLocks noGrp="1"/>
          </p:cNvSpPr>
          <p:nvPr>
            <p:ph type="body" sz="quarter" idx="20" hasCustomPrompt="1"/>
          </p:nvPr>
        </p:nvSpPr>
        <p:spPr>
          <a:xfrm>
            <a:off x="1709851" y="4570480"/>
            <a:ext cx="8136000" cy="276734"/>
          </a:xfrm>
          <a:prstGeom prst="rect">
            <a:avLst/>
          </a:prstGeom>
          <a:noFill/>
        </p:spPr>
        <p:txBody>
          <a:bodyPr wrap="none" tIns="0" anchor="ctr" anchorCtr="0"/>
          <a:lstStyle>
            <a:lvl1pPr rtl="0">
              <a:defRPr sz="1400">
                <a:solidFill>
                  <a:schemeClr val="accent3"/>
                </a:solidFill>
                <a:latin typeface="+mj-lt"/>
              </a:defRPr>
            </a:lvl1pPr>
          </a:lstStyle>
          <a:p>
            <a:pPr lvl="0"/>
            <a:r>
              <a:rPr lang="en-AU"/>
              <a:t>Title</a:t>
            </a:r>
          </a:p>
        </p:txBody>
      </p:sp>
      <p:sp>
        <p:nvSpPr>
          <p:cNvPr id="34" name="Text Placeholder 13">
            <a:extLst>
              <a:ext uri="{FF2B5EF4-FFF2-40B4-BE49-F238E27FC236}">
                <a16:creationId xmlns:a16="http://schemas.microsoft.com/office/drawing/2014/main" id="{D2622AA4-4674-6CBF-C1DB-7AD1364D8F12}"/>
              </a:ext>
            </a:extLst>
          </p:cNvPr>
          <p:cNvSpPr>
            <a:spLocks noGrp="1"/>
          </p:cNvSpPr>
          <p:nvPr>
            <p:ph type="body" sz="quarter" idx="21" hasCustomPrompt="1"/>
          </p:nvPr>
        </p:nvSpPr>
        <p:spPr>
          <a:xfrm>
            <a:off x="1709851" y="5226325"/>
            <a:ext cx="8136000" cy="276734"/>
          </a:xfrm>
          <a:prstGeom prst="rect">
            <a:avLst/>
          </a:prstGeom>
          <a:noFill/>
        </p:spPr>
        <p:txBody>
          <a:bodyPr wrap="none" tIns="0" anchor="ctr" anchorCtr="0"/>
          <a:lstStyle>
            <a:lvl1pPr rtl="0">
              <a:defRPr sz="1400">
                <a:solidFill>
                  <a:schemeClr val="accent3"/>
                </a:solidFill>
                <a:latin typeface="+mj-lt"/>
              </a:defRPr>
            </a:lvl1pPr>
          </a:lstStyle>
          <a:p>
            <a:pPr lvl="0"/>
            <a:r>
              <a:rPr lang="en-AU"/>
              <a:t>Title</a:t>
            </a:r>
          </a:p>
        </p:txBody>
      </p:sp>
      <p:sp>
        <p:nvSpPr>
          <p:cNvPr id="36" name="Text Placeholder 13">
            <a:extLst>
              <a:ext uri="{FF2B5EF4-FFF2-40B4-BE49-F238E27FC236}">
                <a16:creationId xmlns:a16="http://schemas.microsoft.com/office/drawing/2014/main" id="{5380175D-B214-774C-1B35-204744A78A98}"/>
              </a:ext>
            </a:extLst>
          </p:cNvPr>
          <p:cNvSpPr>
            <a:spLocks noGrp="1"/>
          </p:cNvSpPr>
          <p:nvPr>
            <p:ph type="body" sz="quarter" idx="22" hasCustomPrompt="1"/>
          </p:nvPr>
        </p:nvSpPr>
        <p:spPr>
          <a:xfrm>
            <a:off x="1709851" y="5856946"/>
            <a:ext cx="8136000" cy="276734"/>
          </a:xfrm>
          <a:prstGeom prst="rect">
            <a:avLst/>
          </a:prstGeom>
          <a:noFill/>
        </p:spPr>
        <p:txBody>
          <a:bodyPr wrap="none" tIns="0" anchor="ctr" anchorCtr="0"/>
          <a:lstStyle>
            <a:lvl1pPr rtl="0">
              <a:defRPr sz="1400">
                <a:solidFill>
                  <a:schemeClr val="accent3"/>
                </a:solidFill>
                <a:latin typeface="+mj-lt"/>
              </a:defRPr>
            </a:lvl1pPr>
          </a:lstStyle>
          <a:p>
            <a:pPr lvl="0"/>
            <a:r>
              <a:rPr lang="en-AU"/>
              <a:t>Title</a:t>
            </a:r>
          </a:p>
        </p:txBody>
      </p:sp>
      <p:pic>
        <p:nvPicPr>
          <p:cNvPr id="37" name="Picture 36">
            <a:extLst>
              <a:ext uri="{FF2B5EF4-FFF2-40B4-BE49-F238E27FC236}">
                <a16:creationId xmlns:a16="http://schemas.microsoft.com/office/drawing/2014/main" id="{03519954-713F-FE90-A891-543CCF475559}"/>
              </a:ext>
            </a:extLst>
          </p:cNvPr>
          <p:cNvPicPr>
            <a:picLocks noChangeAspect="1"/>
          </p:cNvPicPr>
          <p:nvPr userDrawn="1"/>
        </p:nvPicPr>
        <p:blipFill>
          <a:blip r:embed="rId2"/>
          <a:srcRect/>
          <a:stretch/>
        </p:blipFill>
        <p:spPr>
          <a:xfrm>
            <a:off x="0" y="1"/>
            <a:ext cx="1028938" cy="6859588"/>
          </a:xfrm>
          <a:prstGeom prst="rect">
            <a:avLst/>
          </a:prstGeom>
        </p:spPr>
      </p:pic>
      <p:pic>
        <p:nvPicPr>
          <p:cNvPr id="2" name="Graphic 1">
            <a:extLst>
              <a:ext uri="{FF2B5EF4-FFF2-40B4-BE49-F238E27FC236}">
                <a16:creationId xmlns:a16="http://schemas.microsoft.com/office/drawing/2014/main" id="{410ACE02-436B-9511-3526-A5777201490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722624" y="6303008"/>
            <a:ext cx="554993" cy="554993"/>
          </a:xfrm>
          <a:prstGeom prst="rect">
            <a:avLst/>
          </a:prstGeom>
        </p:spPr>
      </p:pic>
      <p:sp>
        <p:nvSpPr>
          <p:cNvPr id="5" name="Text Placeholder 4">
            <a:extLst>
              <a:ext uri="{FF2B5EF4-FFF2-40B4-BE49-F238E27FC236}">
                <a16:creationId xmlns:a16="http://schemas.microsoft.com/office/drawing/2014/main" id="{D46BDFC3-CDDF-B6B3-C515-7E1EDAE24224}"/>
              </a:ext>
            </a:extLst>
          </p:cNvPr>
          <p:cNvSpPr>
            <a:spLocks noGrp="1"/>
          </p:cNvSpPr>
          <p:nvPr>
            <p:ph type="body" sz="quarter" idx="23" hasCustomPrompt="1"/>
          </p:nvPr>
        </p:nvSpPr>
        <p:spPr>
          <a:xfrm>
            <a:off x="1074409" y="1939030"/>
            <a:ext cx="449263" cy="449262"/>
          </a:xfrm>
        </p:spPr>
        <p:txBody>
          <a:bodyPr/>
          <a:lstStyle>
            <a:lvl1pPr algn="ctr">
              <a:defRPr sz="1600">
                <a:latin typeface="+mn-lt"/>
              </a:defRPr>
            </a:lvl1pPr>
          </a:lstStyle>
          <a:p>
            <a:pPr lvl="0"/>
            <a:r>
              <a:rPr lang="en-US"/>
              <a:t>#</a:t>
            </a:r>
            <a:endParaRPr lang="en-AU"/>
          </a:p>
        </p:txBody>
      </p:sp>
      <p:sp>
        <p:nvSpPr>
          <p:cNvPr id="7" name="Text Placeholder 4">
            <a:extLst>
              <a:ext uri="{FF2B5EF4-FFF2-40B4-BE49-F238E27FC236}">
                <a16:creationId xmlns:a16="http://schemas.microsoft.com/office/drawing/2014/main" id="{825F26EB-A00C-B0D9-0E7A-37BACEA8A4CD}"/>
              </a:ext>
            </a:extLst>
          </p:cNvPr>
          <p:cNvSpPr>
            <a:spLocks noGrp="1"/>
          </p:cNvSpPr>
          <p:nvPr>
            <p:ph type="body" sz="quarter" idx="24" hasCustomPrompt="1"/>
          </p:nvPr>
        </p:nvSpPr>
        <p:spPr>
          <a:xfrm>
            <a:off x="1073138" y="2584744"/>
            <a:ext cx="449263" cy="449262"/>
          </a:xfrm>
        </p:spPr>
        <p:txBody>
          <a:bodyPr/>
          <a:lstStyle>
            <a:lvl1pPr algn="ctr">
              <a:defRPr sz="1600">
                <a:latin typeface="+mn-lt"/>
              </a:defRPr>
            </a:lvl1pPr>
          </a:lstStyle>
          <a:p>
            <a:pPr lvl="0"/>
            <a:r>
              <a:rPr lang="en-US"/>
              <a:t>#</a:t>
            </a:r>
            <a:endParaRPr lang="en-AU"/>
          </a:p>
        </p:txBody>
      </p:sp>
      <p:sp>
        <p:nvSpPr>
          <p:cNvPr id="8" name="Text Placeholder 4">
            <a:extLst>
              <a:ext uri="{FF2B5EF4-FFF2-40B4-BE49-F238E27FC236}">
                <a16:creationId xmlns:a16="http://schemas.microsoft.com/office/drawing/2014/main" id="{291C5484-5CCA-BD37-865B-8F68806A2935}"/>
              </a:ext>
            </a:extLst>
          </p:cNvPr>
          <p:cNvSpPr>
            <a:spLocks noGrp="1"/>
          </p:cNvSpPr>
          <p:nvPr>
            <p:ph type="body" sz="quarter" idx="25" hasCustomPrompt="1"/>
          </p:nvPr>
        </p:nvSpPr>
        <p:spPr>
          <a:xfrm>
            <a:off x="1073672" y="3236481"/>
            <a:ext cx="449263" cy="449262"/>
          </a:xfrm>
        </p:spPr>
        <p:txBody>
          <a:bodyPr/>
          <a:lstStyle>
            <a:lvl1pPr algn="ctr">
              <a:defRPr sz="1600">
                <a:latin typeface="+mn-lt"/>
              </a:defRPr>
            </a:lvl1pPr>
          </a:lstStyle>
          <a:p>
            <a:pPr lvl="0"/>
            <a:r>
              <a:rPr lang="en-US"/>
              <a:t>#</a:t>
            </a:r>
            <a:endParaRPr lang="en-AU"/>
          </a:p>
        </p:txBody>
      </p:sp>
      <p:sp>
        <p:nvSpPr>
          <p:cNvPr id="9" name="Text Placeholder 4">
            <a:extLst>
              <a:ext uri="{FF2B5EF4-FFF2-40B4-BE49-F238E27FC236}">
                <a16:creationId xmlns:a16="http://schemas.microsoft.com/office/drawing/2014/main" id="{47B5F159-A41C-B35D-F542-42B70D5B839E}"/>
              </a:ext>
            </a:extLst>
          </p:cNvPr>
          <p:cNvSpPr>
            <a:spLocks noGrp="1"/>
          </p:cNvSpPr>
          <p:nvPr>
            <p:ph type="body" sz="quarter" idx="26" hasCustomPrompt="1"/>
          </p:nvPr>
        </p:nvSpPr>
        <p:spPr>
          <a:xfrm>
            <a:off x="1073875" y="3859338"/>
            <a:ext cx="449263" cy="449262"/>
          </a:xfrm>
        </p:spPr>
        <p:txBody>
          <a:bodyPr/>
          <a:lstStyle>
            <a:lvl1pPr algn="ctr">
              <a:defRPr sz="1600">
                <a:latin typeface="+mn-lt"/>
              </a:defRPr>
            </a:lvl1pPr>
          </a:lstStyle>
          <a:p>
            <a:pPr lvl="0"/>
            <a:r>
              <a:rPr lang="en-US"/>
              <a:t>#</a:t>
            </a:r>
            <a:endParaRPr lang="en-AU"/>
          </a:p>
        </p:txBody>
      </p:sp>
      <p:sp>
        <p:nvSpPr>
          <p:cNvPr id="10" name="Text Placeholder 4">
            <a:extLst>
              <a:ext uri="{FF2B5EF4-FFF2-40B4-BE49-F238E27FC236}">
                <a16:creationId xmlns:a16="http://schemas.microsoft.com/office/drawing/2014/main" id="{4C513D68-F497-FD0E-51D8-F38F8E88C647}"/>
              </a:ext>
            </a:extLst>
          </p:cNvPr>
          <p:cNvSpPr>
            <a:spLocks noGrp="1"/>
          </p:cNvSpPr>
          <p:nvPr>
            <p:ph type="body" sz="quarter" idx="27" hasCustomPrompt="1"/>
          </p:nvPr>
        </p:nvSpPr>
        <p:spPr>
          <a:xfrm>
            <a:off x="1073875" y="4483382"/>
            <a:ext cx="449263" cy="449262"/>
          </a:xfrm>
        </p:spPr>
        <p:txBody>
          <a:bodyPr/>
          <a:lstStyle>
            <a:lvl1pPr algn="ctr">
              <a:defRPr sz="1600">
                <a:latin typeface="+mn-lt"/>
              </a:defRPr>
            </a:lvl1pPr>
          </a:lstStyle>
          <a:p>
            <a:pPr lvl="0"/>
            <a:r>
              <a:rPr lang="en-US"/>
              <a:t>#</a:t>
            </a:r>
            <a:endParaRPr lang="en-AU"/>
          </a:p>
        </p:txBody>
      </p:sp>
      <p:sp>
        <p:nvSpPr>
          <p:cNvPr id="11" name="Text Placeholder 4">
            <a:extLst>
              <a:ext uri="{FF2B5EF4-FFF2-40B4-BE49-F238E27FC236}">
                <a16:creationId xmlns:a16="http://schemas.microsoft.com/office/drawing/2014/main" id="{73825FDE-5B22-C45D-5E58-66722E92FDF2}"/>
              </a:ext>
            </a:extLst>
          </p:cNvPr>
          <p:cNvSpPr>
            <a:spLocks noGrp="1"/>
          </p:cNvSpPr>
          <p:nvPr>
            <p:ph type="body" sz="quarter" idx="28" hasCustomPrompt="1"/>
          </p:nvPr>
        </p:nvSpPr>
        <p:spPr>
          <a:xfrm>
            <a:off x="1074409" y="5122117"/>
            <a:ext cx="449263" cy="449262"/>
          </a:xfrm>
        </p:spPr>
        <p:txBody>
          <a:bodyPr/>
          <a:lstStyle>
            <a:lvl1pPr algn="ctr">
              <a:defRPr sz="1600">
                <a:latin typeface="+mn-lt"/>
              </a:defRPr>
            </a:lvl1pPr>
          </a:lstStyle>
          <a:p>
            <a:pPr lvl="0"/>
            <a:r>
              <a:rPr lang="en-US"/>
              <a:t>#</a:t>
            </a:r>
            <a:endParaRPr lang="en-AU"/>
          </a:p>
        </p:txBody>
      </p:sp>
      <p:sp>
        <p:nvSpPr>
          <p:cNvPr id="12" name="Text Placeholder 4">
            <a:extLst>
              <a:ext uri="{FF2B5EF4-FFF2-40B4-BE49-F238E27FC236}">
                <a16:creationId xmlns:a16="http://schemas.microsoft.com/office/drawing/2014/main" id="{844FFB0F-E8B6-6E27-8266-A8C0B3DC9114}"/>
              </a:ext>
            </a:extLst>
          </p:cNvPr>
          <p:cNvSpPr>
            <a:spLocks noGrp="1"/>
          </p:cNvSpPr>
          <p:nvPr>
            <p:ph type="body" sz="quarter" idx="29" hasCustomPrompt="1"/>
          </p:nvPr>
        </p:nvSpPr>
        <p:spPr>
          <a:xfrm>
            <a:off x="1074409" y="5743224"/>
            <a:ext cx="449263" cy="449262"/>
          </a:xfrm>
        </p:spPr>
        <p:txBody>
          <a:bodyPr/>
          <a:lstStyle>
            <a:lvl1pPr algn="ctr">
              <a:defRPr sz="1600">
                <a:latin typeface="+mn-lt"/>
              </a:defRPr>
            </a:lvl1pPr>
          </a:lstStyle>
          <a:p>
            <a:pPr lvl="0"/>
            <a:r>
              <a:rPr lang="en-US"/>
              <a:t>#</a:t>
            </a:r>
            <a:endParaRPr lang="en-AU"/>
          </a:p>
        </p:txBody>
      </p:sp>
    </p:spTree>
    <p:extLst>
      <p:ext uri="{BB962C8B-B14F-4D97-AF65-F5344CB8AC3E}">
        <p14:creationId xmlns:p14="http://schemas.microsoft.com/office/powerpoint/2010/main" val="903089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Contents slide - dark">
    <p:bg>
      <p:bgPr>
        <a:solidFill>
          <a:srgbClr val="002A3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6F7BA-83CF-E8C8-25A9-11D5DD4CF5CD}"/>
              </a:ext>
            </a:extLst>
          </p:cNvPr>
          <p:cNvPicPr>
            <a:picLocks noGrp="1" noRot="1" noChangeAspect="1" noMove="1" noResize="1" noEditPoints="1" noAdjustHandles="1" noChangeArrowheads="1" noChangeShapeType="1" noCrop="1"/>
          </p:cNvPicPr>
          <p:nvPr userDrawn="1"/>
        </p:nvPicPr>
        <p:blipFill>
          <a:blip r:embed="rId2"/>
          <a:srcRect l="1" r="1"/>
          <a:stretch/>
        </p:blipFill>
        <p:spPr>
          <a:xfrm>
            <a:off x="6586" y="0"/>
            <a:ext cx="12195175" cy="6859588"/>
          </a:xfrm>
          <a:prstGeom prst="rect">
            <a:avLst/>
          </a:prstGeom>
        </p:spPr>
      </p:pic>
      <p:sp>
        <p:nvSpPr>
          <p:cNvPr id="2" name="Title 1">
            <a:extLst>
              <a:ext uri="{FF2B5EF4-FFF2-40B4-BE49-F238E27FC236}">
                <a16:creationId xmlns:a16="http://schemas.microsoft.com/office/drawing/2014/main" id="{215AED80-B827-E6CB-519E-2BCC0CAFBBD6}"/>
              </a:ext>
            </a:extLst>
          </p:cNvPr>
          <p:cNvSpPr>
            <a:spLocks noGrp="1"/>
          </p:cNvSpPr>
          <p:nvPr>
            <p:ph type="title" hasCustomPrompt="1"/>
          </p:nvPr>
        </p:nvSpPr>
        <p:spPr>
          <a:xfrm>
            <a:off x="1025851" y="431235"/>
            <a:ext cx="8820000" cy="492443"/>
          </a:xfrm>
        </p:spPr>
        <p:txBody>
          <a:bodyPr vert="horz">
            <a:spAutoFit/>
          </a:bodyPr>
          <a:lstStyle>
            <a:lvl1pPr rtl="0">
              <a:lnSpc>
                <a:spcPct val="100000"/>
              </a:lnSpc>
              <a:defRPr sz="3200">
                <a:solidFill>
                  <a:schemeClr val="bg1"/>
                </a:solidFill>
              </a:defRPr>
            </a:lvl1pPr>
          </a:lstStyle>
          <a:p>
            <a:r>
              <a:rPr lang="en-AU" noProof="0"/>
              <a:t>Contents</a:t>
            </a:r>
          </a:p>
        </p:txBody>
      </p:sp>
      <p:sp>
        <p:nvSpPr>
          <p:cNvPr id="7" name="Text Placeholder 13">
            <a:extLst>
              <a:ext uri="{FF2B5EF4-FFF2-40B4-BE49-F238E27FC236}">
                <a16:creationId xmlns:a16="http://schemas.microsoft.com/office/drawing/2014/main" id="{081F2C20-EF94-1341-7D69-119CD3F5EF3A}"/>
              </a:ext>
            </a:extLst>
          </p:cNvPr>
          <p:cNvSpPr>
            <a:spLocks noGrp="1"/>
          </p:cNvSpPr>
          <p:nvPr>
            <p:ph type="body" sz="quarter" idx="16" hasCustomPrompt="1"/>
          </p:nvPr>
        </p:nvSpPr>
        <p:spPr>
          <a:xfrm>
            <a:off x="1709851" y="1709524"/>
            <a:ext cx="8136000" cy="276734"/>
          </a:xfrm>
          <a:prstGeom prst="rect">
            <a:avLst/>
          </a:prstGeom>
          <a:noFill/>
        </p:spPr>
        <p:txBody>
          <a:bodyPr wrap="none" tIns="0" anchor="ctr" anchorCtr="0"/>
          <a:lstStyle>
            <a:lvl1pPr rtl="0">
              <a:defRPr sz="1400">
                <a:solidFill>
                  <a:schemeClr val="bg1"/>
                </a:solidFill>
                <a:latin typeface="+mj-lt"/>
              </a:defRPr>
            </a:lvl1pPr>
          </a:lstStyle>
          <a:p>
            <a:pPr lvl="0"/>
            <a:r>
              <a:rPr lang="en-AU"/>
              <a:t>Title</a:t>
            </a:r>
          </a:p>
        </p:txBody>
      </p:sp>
      <p:sp>
        <p:nvSpPr>
          <p:cNvPr id="9" name="Text Placeholder 13">
            <a:extLst>
              <a:ext uri="{FF2B5EF4-FFF2-40B4-BE49-F238E27FC236}">
                <a16:creationId xmlns:a16="http://schemas.microsoft.com/office/drawing/2014/main" id="{03F60EAC-E977-F3A5-B8CE-8539C287CBD0}"/>
              </a:ext>
            </a:extLst>
          </p:cNvPr>
          <p:cNvSpPr>
            <a:spLocks noGrp="1"/>
          </p:cNvSpPr>
          <p:nvPr>
            <p:ph type="body" sz="quarter" idx="17" hasCustomPrompt="1"/>
          </p:nvPr>
        </p:nvSpPr>
        <p:spPr>
          <a:xfrm>
            <a:off x="1709851" y="2346451"/>
            <a:ext cx="8136000" cy="276734"/>
          </a:xfrm>
          <a:prstGeom prst="rect">
            <a:avLst/>
          </a:prstGeom>
          <a:noFill/>
        </p:spPr>
        <p:txBody>
          <a:bodyPr wrap="none" tIns="0" anchor="ctr" anchorCtr="0"/>
          <a:lstStyle>
            <a:lvl1pPr rtl="0">
              <a:defRPr sz="1400">
                <a:solidFill>
                  <a:schemeClr val="bg1"/>
                </a:solidFill>
                <a:latin typeface="+mj-lt"/>
              </a:defRPr>
            </a:lvl1pPr>
          </a:lstStyle>
          <a:p>
            <a:pPr lvl="0"/>
            <a:r>
              <a:rPr lang="en-AU"/>
              <a:t>Title</a:t>
            </a:r>
          </a:p>
        </p:txBody>
      </p:sp>
      <p:sp>
        <p:nvSpPr>
          <p:cNvPr id="20" name="Text Placeholder 13">
            <a:extLst>
              <a:ext uri="{FF2B5EF4-FFF2-40B4-BE49-F238E27FC236}">
                <a16:creationId xmlns:a16="http://schemas.microsoft.com/office/drawing/2014/main" id="{9E49E56F-77B0-1165-1984-5448600AD4CB}"/>
              </a:ext>
            </a:extLst>
          </p:cNvPr>
          <p:cNvSpPr>
            <a:spLocks noGrp="1"/>
          </p:cNvSpPr>
          <p:nvPr>
            <p:ph type="body" sz="quarter" idx="18" hasCustomPrompt="1"/>
          </p:nvPr>
        </p:nvSpPr>
        <p:spPr>
          <a:xfrm>
            <a:off x="1709851" y="2977072"/>
            <a:ext cx="8136000" cy="276734"/>
          </a:xfrm>
          <a:prstGeom prst="rect">
            <a:avLst/>
          </a:prstGeom>
          <a:noFill/>
        </p:spPr>
        <p:txBody>
          <a:bodyPr wrap="none" tIns="0" anchor="ctr" anchorCtr="0"/>
          <a:lstStyle>
            <a:lvl1pPr rtl="0">
              <a:defRPr sz="1400">
                <a:solidFill>
                  <a:schemeClr val="bg1"/>
                </a:solidFill>
                <a:latin typeface="+mj-lt"/>
              </a:defRPr>
            </a:lvl1pPr>
          </a:lstStyle>
          <a:p>
            <a:pPr lvl="0"/>
            <a:r>
              <a:rPr lang="en-AU"/>
              <a:t>Title</a:t>
            </a:r>
          </a:p>
        </p:txBody>
      </p:sp>
      <p:sp>
        <p:nvSpPr>
          <p:cNvPr id="22" name="Text Placeholder 13">
            <a:extLst>
              <a:ext uri="{FF2B5EF4-FFF2-40B4-BE49-F238E27FC236}">
                <a16:creationId xmlns:a16="http://schemas.microsoft.com/office/drawing/2014/main" id="{181BCB2A-D42A-A28C-C1E7-F5FCC1E8BED5}"/>
              </a:ext>
            </a:extLst>
          </p:cNvPr>
          <p:cNvSpPr>
            <a:spLocks noGrp="1"/>
          </p:cNvSpPr>
          <p:nvPr>
            <p:ph type="body" sz="quarter" idx="19" hasCustomPrompt="1"/>
          </p:nvPr>
        </p:nvSpPr>
        <p:spPr>
          <a:xfrm>
            <a:off x="1709851" y="3620305"/>
            <a:ext cx="8136000" cy="276734"/>
          </a:xfrm>
          <a:prstGeom prst="rect">
            <a:avLst/>
          </a:prstGeom>
          <a:noFill/>
        </p:spPr>
        <p:txBody>
          <a:bodyPr wrap="none" tIns="0" anchor="ctr" anchorCtr="0"/>
          <a:lstStyle>
            <a:lvl1pPr rtl="0">
              <a:defRPr sz="1400">
                <a:solidFill>
                  <a:schemeClr val="bg1"/>
                </a:solidFill>
                <a:latin typeface="+mj-lt"/>
              </a:defRPr>
            </a:lvl1pPr>
          </a:lstStyle>
          <a:p>
            <a:pPr lvl="0"/>
            <a:r>
              <a:rPr lang="en-AU"/>
              <a:t>Title</a:t>
            </a:r>
          </a:p>
        </p:txBody>
      </p:sp>
      <p:pic>
        <p:nvPicPr>
          <p:cNvPr id="30" name="Picture 29">
            <a:extLst>
              <a:ext uri="{FF2B5EF4-FFF2-40B4-BE49-F238E27FC236}">
                <a16:creationId xmlns:a16="http://schemas.microsoft.com/office/drawing/2014/main" id="{02D480FF-147F-D382-3FC9-39519499790F}"/>
              </a:ext>
            </a:extLst>
          </p:cNvPr>
          <p:cNvPicPr>
            <a:picLocks noChangeAspect="1"/>
          </p:cNvPicPr>
          <p:nvPr userDrawn="1"/>
        </p:nvPicPr>
        <p:blipFill>
          <a:blip r:embed="rId3"/>
          <a:srcRect/>
          <a:stretch/>
        </p:blipFill>
        <p:spPr>
          <a:xfrm>
            <a:off x="0" y="1"/>
            <a:ext cx="1028938" cy="6859588"/>
          </a:xfrm>
          <a:prstGeom prst="rect">
            <a:avLst/>
          </a:prstGeom>
        </p:spPr>
      </p:pic>
      <p:sp>
        <p:nvSpPr>
          <p:cNvPr id="24" name="Text Placeholder 13">
            <a:extLst>
              <a:ext uri="{FF2B5EF4-FFF2-40B4-BE49-F238E27FC236}">
                <a16:creationId xmlns:a16="http://schemas.microsoft.com/office/drawing/2014/main" id="{674BCDCF-80DE-6AE8-4171-3FC0F7DD6ABD}"/>
              </a:ext>
            </a:extLst>
          </p:cNvPr>
          <p:cNvSpPr>
            <a:spLocks noGrp="1"/>
          </p:cNvSpPr>
          <p:nvPr>
            <p:ph type="body" sz="quarter" idx="20" hasCustomPrompt="1"/>
          </p:nvPr>
        </p:nvSpPr>
        <p:spPr>
          <a:xfrm>
            <a:off x="1709851" y="4238313"/>
            <a:ext cx="8136000" cy="276734"/>
          </a:xfrm>
          <a:prstGeom prst="rect">
            <a:avLst/>
          </a:prstGeom>
          <a:noFill/>
        </p:spPr>
        <p:txBody>
          <a:bodyPr wrap="none" tIns="0" anchor="ctr" anchorCtr="0"/>
          <a:lstStyle>
            <a:lvl1pPr rtl="0">
              <a:defRPr sz="1400">
                <a:solidFill>
                  <a:schemeClr val="bg1"/>
                </a:solidFill>
                <a:latin typeface="+mj-lt"/>
              </a:defRPr>
            </a:lvl1pPr>
          </a:lstStyle>
          <a:p>
            <a:pPr lvl="0"/>
            <a:r>
              <a:rPr lang="en-AU"/>
              <a:t>Title</a:t>
            </a:r>
          </a:p>
        </p:txBody>
      </p:sp>
      <p:sp>
        <p:nvSpPr>
          <p:cNvPr id="27" name="Text Placeholder 13">
            <a:extLst>
              <a:ext uri="{FF2B5EF4-FFF2-40B4-BE49-F238E27FC236}">
                <a16:creationId xmlns:a16="http://schemas.microsoft.com/office/drawing/2014/main" id="{FFC3AE30-65C5-8ADF-8BB8-D4F569E69B82}"/>
              </a:ext>
            </a:extLst>
          </p:cNvPr>
          <p:cNvSpPr>
            <a:spLocks noGrp="1"/>
          </p:cNvSpPr>
          <p:nvPr>
            <p:ph type="body" sz="quarter" idx="21" hasCustomPrompt="1"/>
          </p:nvPr>
        </p:nvSpPr>
        <p:spPr>
          <a:xfrm>
            <a:off x="1709851" y="4894158"/>
            <a:ext cx="8136000" cy="276734"/>
          </a:xfrm>
          <a:prstGeom prst="rect">
            <a:avLst/>
          </a:prstGeom>
          <a:noFill/>
        </p:spPr>
        <p:txBody>
          <a:bodyPr wrap="none" tIns="0" anchor="ctr" anchorCtr="0"/>
          <a:lstStyle>
            <a:lvl1pPr rtl="0">
              <a:defRPr sz="1400">
                <a:solidFill>
                  <a:schemeClr val="bg1"/>
                </a:solidFill>
                <a:latin typeface="+mj-lt"/>
              </a:defRPr>
            </a:lvl1pPr>
          </a:lstStyle>
          <a:p>
            <a:pPr lvl="0"/>
            <a:r>
              <a:rPr lang="en-AU"/>
              <a:t>Title</a:t>
            </a:r>
          </a:p>
        </p:txBody>
      </p:sp>
      <p:sp>
        <p:nvSpPr>
          <p:cNvPr id="29" name="Text Placeholder 13">
            <a:extLst>
              <a:ext uri="{FF2B5EF4-FFF2-40B4-BE49-F238E27FC236}">
                <a16:creationId xmlns:a16="http://schemas.microsoft.com/office/drawing/2014/main" id="{0710E1EC-3A3D-9A9F-93F6-AEB30C5EEB4C}"/>
              </a:ext>
            </a:extLst>
          </p:cNvPr>
          <p:cNvSpPr>
            <a:spLocks noGrp="1"/>
          </p:cNvSpPr>
          <p:nvPr>
            <p:ph type="body" sz="quarter" idx="22" hasCustomPrompt="1"/>
          </p:nvPr>
        </p:nvSpPr>
        <p:spPr>
          <a:xfrm>
            <a:off x="1709851" y="5524779"/>
            <a:ext cx="8136000" cy="276734"/>
          </a:xfrm>
          <a:prstGeom prst="rect">
            <a:avLst/>
          </a:prstGeom>
          <a:noFill/>
        </p:spPr>
        <p:txBody>
          <a:bodyPr wrap="none" tIns="0" anchor="ctr" anchorCtr="0"/>
          <a:lstStyle>
            <a:lvl1pPr rtl="0">
              <a:defRPr sz="1400">
                <a:solidFill>
                  <a:schemeClr val="bg1"/>
                </a:solidFill>
                <a:latin typeface="+mj-lt"/>
              </a:defRPr>
            </a:lvl1pPr>
          </a:lstStyle>
          <a:p>
            <a:pPr lvl="0"/>
            <a:r>
              <a:rPr lang="en-AU"/>
              <a:t>Title</a:t>
            </a:r>
          </a:p>
        </p:txBody>
      </p:sp>
      <p:pic>
        <p:nvPicPr>
          <p:cNvPr id="3" name="Graphic 3">
            <a:extLst>
              <a:ext uri="{FF2B5EF4-FFF2-40B4-BE49-F238E27FC236}">
                <a16:creationId xmlns:a16="http://schemas.microsoft.com/office/drawing/2014/main" id="{254F2A90-4B9A-F7CD-0481-16BF33545B07}"/>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1635848" y="6293675"/>
            <a:ext cx="565913" cy="565913"/>
          </a:xfrm>
          <a:prstGeom prst="rect">
            <a:avLst/>
          </a:prstGeom>
        </p:spPr>
      </p:pic>
      <p:sp>
        <p:nvSpPr>
          <p:cNvPr id="18" name="Text Placeholder 4">
            <a:extLst>
              <a:ext uri="{FF2B5EF4-FFF2-40B4-BE49-F238E27FC236}">
                <a16:creationId xmlns:a16="http://schemas.microsoft.com/office/drawing/2014/main" id="{FC2F3108-6927-F7AA-F741-300A8E9DE9F0}"/>
              </a:ext>
            </a:extLst>
          </p:cNvPr>
          <p:cNvSpPr>
            <a:spLocks noGrp="1"/>
          </p:cNvSpPr>
          <p:nvPr>
            <p:ph type="body" sz="quarter" idx="23" hasCustomPrompt="1"/>
          </p:nvPr>
        </p:nvSpPr>
        <p:spPr>
          <a:xfrm>
            <a:off x="1074409" y="1634846"/>
            <a:ext cx="449263" cy="449262"/>
          </a:xfrm>
        </p:spPr>
        <p:txBody>
          <a:bodyPr/>
          <a:lstStyle>
            <a:lvl1pPr algn="ctr">
              <a:defRPr sz="1600">
                <a:solidFill>
                  <a:schemeClr val="bg1"/>
                </a:solidFill>
                <a:latin typeface="+mn-lt"/>
              </a:defRPr>
            </a:lvl1pPr>
          </a:lstStyle>
          <a:p>
            <a:pPr lvl="0"/>
            <a:r>
              <a:rPr lang="en-US"/>
              <a:t>#</a:t>
            </a:r>
            <a:endParaRPr lang="en-AU"/>
          </a:p>
        </p:txBody>
      </p:sp>
      <p:sp>
        <p:nvSpPr>
          <p:cNvPr id="19" name="Text Placeholder 4">
            <a:extLst>
              <a:ext uri="{FF2B5EF4-FFF2-40B4-BE49-F238E27FC236}">
                <a16:creationId xmlns:a16="http://schemas.microsoft.com/office/drawing/2014/main" id="{107F784B-627F-734B-1E14-4681916D96F9}"/>
              </a:ext>
            </a:extLst>
          </p:cNvPr>
          <p:cNvSpPr>
            <a:spLocks noGrp="1"/>
          </p:cNvSpPr>
          <p:nvPr>
            <p:ph type="body" sz="quarter" idx="24" hasCustomPrompt="1"/>
          </p:nvPr>
        </p:nvSpPr>
        <p:spPr>
          <a:xfrm>
            <a:off x="1074409" y="2279010"/>
            <a:ext cx="449263" cy="449262"/>
          </a:xfrm>
        </p:spPr>
        <p:txBody>
          <a:bodyPr/>
          <a:lstStyle>
            <a:lvl1pPr algn="ctr">
              <a:defRPr sz="1600">
                <a:solidFill>
                  <a:schemeClr val="bg1"/>
                </a:solidFill>
                <a:latin typeface="+mn-lt"/>
              </a:defRPr>
            </a:lvl1pPr>
          </a:lstStyle>
          <a:p>
            <a:pPr lvl="0"/>
            <a:r>
              <a:rPr lang="en-US"/>
              <a:t>#</a:t>
            </a:r>
            <a:endParaRPr lang="en-AU"/>
          </a:p>
        </p:txBody>
      </p:sp>
      <p:sp>
        <p:nvSpPr>
          <p:cNvPr id="31" name="Text Placeholder 4">
            <a:extLst>
              <a:ext uri="{FF2B5EF4-FFF2-40B4-BE49-F238E27FC236}">
                <a16:creationId xmlns:a16="http://schemas.microsoft.com/office/drawing/2014/main" id="{C2F07CCE-6FD4-30A7-313D-9716AA7C8A4C}"/>
              </a:ext>
            </a:extLst>
          </p:cNvPr>
          <p:cNvSpPr>
            <a:spLocks noGrp="1"/>
          </p:cNvSpPr>
          <p:nvPr>
            <p:ph type="body" sz="quarter" idx="25" hasCustomPrompt="1"/>
          </p:nvPr>
        </p:nvSpPr>
        <p:spPr>
          <a:xfrm>
            <a:off x="1074943" y="2930747"/>
            <a:ext cx="449263" cy="449262"/>
          </a:xfrm>
        </p:spPr>
        <p:txBody>
          <a:bodyPr/>
          <a:lstStyle>
            <a:lvl1pPr algn="ctr">
              <a:defRPr sz="1600">
                <a:solidFill>
                  <a:schemeClr val="bg1"/>
                </a:solidFill>
                <a:latin typeface="+mn-lt"/>
              </a:defRPr>
            </a:lvl1pPr>
          </a:lstStyle>
          <a:p>
            <a:pPr lvl="0"/>
            <a:r>
              <a:rPr lang="en-US"/>
              <a:t>#</a:t>
            </a:r>
            <a:endParaRPr lang="en-AU"/>
          </a:p>
        </p:txBody>
      </p:sp>
      <p:sp>
        <p:nvSpPr>
          <p:cNvPr id="32" name="Text Placeholder 4">
            <a:extLst>
              <a:ext uri="{FF2B5EF4-FFF2-40B4-BE49-F238E27FC236}">
                <a16:creationId xmlns:a16="http://schemas.microsoft.com/office/drawing/2014/main" id="{8AA9C83E-65EF-A079-872F-DA6496EA394A}"/>
              </a:ext>
            </a:extLst>
          </p:cNvPr>
          <p:cNvSpPr>
            <a:spLocks noGrp="1"/>
          </p:cNvSpPr>
          <p:nvPr>
            <p:ph type="body" sz="quarter" idx="26" hasCustomPrompt="1"/>
          </p:nvPr>
        </p:nvSpPr>
        <p:spPr>
          <a:xfrm>
            <a:off x="1075146" y="3553604"/>
            <a:ext cx="449263" cy="449262"/>
          </a:xfrm>
        </p:spPr>
        <p:txBody>
          <a:bodyPr/>
          <a:lstStyle>
            <a:lvl1pPr algn="ctr">
              <a:defRPr sz="1600">
                <a:solidFill>
                  <a:schemeClr val="bg1"/>
                </a:solidFill>
                <a:latin typeface="+mn-lt"/>
              </a:defRPr>
            </a:lvl1pPr>
          </a:lstStyle>
          <a:p>
            <a:pPr lvl="0"/>
            <a:r>
              <a:rPr lang="en-US"/>
              <a:t>#</a:t>
            </a:r>
            <a:endParaRPr lang="en-AU"/>
          </a:p>
        </p:txBody>
      </p:sp>
      <p:sp>
        <p:nvSpPr>
          <p:cNvPr id="33" name="Text Placeholder 4">
            <a:extLst>
              <a:ext uri="{FF2B5EF4-FFF2-40B4-BE49-F238E27FC236}">
                <a16:creationId xmlns:a16="http://schemas.microsoft.com/office/drawing/2014/main" id="{555CE745-DAF1-AAD0-2691-6C57E917CF17}"/>
              </a:ext>
            </a:extLst>
          </p:cNvPr>
          <p:cNvSpPr>
            <a:spLocks noGrp="1"/>
          </p:cNvSpPr>
          <p:nvPr>
            <p:ph type="body" sz="quarter" idx="27" hasCustomPrompt="1"/>
          </p:nvPr>
        </p:nvSpPr>
        <p:spPr>
          <a:xfrm>
            <a:off x="1073875" y="4177648"/>
            <a:ext cx="449263" cy="449262"/>
          </a:xfrm>
        </p:spPr>
        <p:txBody>
          <a:bodyPr/>
          <a:lstStyle>
            <a:lvl1pPr algn="ctr">
              <a:defRPr sz="1600">
                <a:solidFill>
                  <a:schemeClr val="bg1"/>
                </a:solidFill>
                <a:latin typeface="+mn-lt"/>
              </a:defRPr>
            </a:lvl1pPr>
          </a:lstStyle>
          <a:p>
            <a:pPr lvl="0"/>
            <a:r>
              <a:rPr lang="en-US"/>
              <a:t>#</a:t>
            </a:r>
            <a:endParaRPr lang="en-AU"/>
          </a:p>
        </p:txBody>
      </p:sp>
      <p:sp>
        <p:nvSpPr>
          <p:cNvPr id="34" name="Text Placeholder 4">
            <a:extLst>
              <a:ext uri="{FF2B5EF4-FFF2-40B4-BE49-F238E27FC236}">
                <a16:creationId xmlns:a16="http://schemas.microsoft.com/office/drawing/2014/main" id="{4BEB7CEA-B6A7-383C-F588-6E48C56AD717}"/>
              </a:ext>
            </a:extLst>
          </p:cNvPr>
          <p:cNvSpPr>
            <a:spLocks noGrp="1"/>
          </p:cNvSpPr>
          <p:nvPr>
            <p:ph type="body" sz="quarter" idx="28" hasCustomPrompt="1"/>
          </p:nvPr>
        </p:nvSpPr>
        <p:spPr>
          <a:xfrm>
            <a:off x="1074409" y="4816383"/>
            <a:ext cx="449263" cy="449262"/>
          </a:xfrm>
        </p:spPr>
        <p:txBody>
          <a:bodyPr/>
          <a:lstStyle>
            <a:lvl1pPr algn="ctr">
              <a:defRPr sz="1600">
                <a:solidFill>
                  <a:schemeClr val="bg1"/>
                </a:solidFill>
                <a:latin typeface="+mn-lt"/>
              </a:defRPr>
            </a:lvl1pPr>
          </a:lstStyle>
          <a:p>
            <a:pPr lvl="0"/>
            <a:r>
              <a:rPr lang="en-US"/>
              <a:t>#</a:t>
            </a:r>
            <a:endParaRPr lang="en-AU"/>
          </a:p>
        </p:txBody>
      </p:sp>
      <p:sp>
        <p:nvSpPr>
          <p:cNvPr id="35" name="Text Placeholder 4">
            <a:extLst>
              <a:ext uri="{FF2B5EF4-FFF2-40B4-BE49-F238E27FC236}">
                <a16:creationId xmlns:a16="http://schemas.microsoft.com/office/drawing/2014/main" id="{75954672-63F4-F491-D79C-8027C43EB99F}"/>
              </a:ext>
            </a:extLst>
          </p:cNvPr>
          <p:cNvSpPr>
            <a:spLocks noGrp="1"/>
          </p:cNvSpPr>
          <p:nvPr>
            <p:ph type="body" sz="quarter" idx="29" hasCustomPrompt="1"/>
          </p:nvPr>
        </p:nvSpPr>
        <p:spPr>
          <a:xfrm>
            <a:off x="1075680" y="5437490"/>
            <a:ext cx="449263" cy="449262"/>
          </a:xfrm>
        </p:spPr>
        <p:txBody>
          <a:bodyPr/>
          <a:lstStyle>
            <a:lvl1pPr algn="ctr">
              <a:defRPr sz="1600">
                <a:solidFill>
                  <a:schemeClr val="bg1"/>
                </a:solidFill>
                <a:latin typeface="+mn-lt"/>
              </a:defRPr>
            </a:lvl1pPr>
          </a:lstStyle>
          <a:p>
            <a:pPr lvl="0"/>
            <a:r>
              <a:rPr lang="en-US"/>
              <a:t>#</a:t>
            </a:r>
            <a:endParaRPr lang="en-AU"/>
          </a:p>
        </p:txBody>
      </p:sp>
    </p:spTree>
    <p:extLst>
      <p:ext uri="{BB962C8B-B14F-4D97-AF65-F5344CB8AC3E}">
        <p14:creationId xmlns:p14="http://schemas.microsoft.com/office/powerpoint/2010/main" val="3495584582"/>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Section slide - dark">
    <p:bg>
      <p:bgPr>
        <a:solidFill>
          <a:srgbClr val="002A3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6F7BA-83CF-E8C8-25A9-11D5DD4CF5CD}"/>
              </a:ext>
            </a:extLst>
          </p:cNvPr>
          <p:cNvPicPr>
            <a:picLocks noChangeAspect="1"/>
          </p:cNvPicPr>
          <p:nvPr userDrawn="1"/>
        </p:nvPicPr>
        <p:blipFill>
          <a:blip r:embed="rId2"/>
          <a:srcRect l="1" r="1"/>
          <a:stretch/>
        </p:blipFill>
        <p:spPr>
          <a:xfrm>
            <a:off x="6586" y="0"/>
            <a:ext cx="12195175" cy="6859588"/>
          </a:xfrm>
          <a:prstGeom prst="rect">
            <a:avLst/>
          </a:prstGeom>
        </p:spPr>
      </p:pic>
      <p:sp>
        <p:nvSpPr>
          <p:cNvPr id="3" name="Subtitle 2"/>
          <p:cNvSpPr>
            <a:spLocks noGrp="1"/>
          </p:cNvSpPr>
          <p:nvPr>
            <p:ph type="subTitle" idx="1" hasCustomPrompt="1"/>
          </p:nvPr>
        </p:nvSpPr>
        <p:spPr>
          <a:xfrm>
            <a:off x="1422029" y="2983416"/>
            <a:ext cx="4675560" cy="662617"/>
          </a:xfrm>
          <a:prstGeom prst="rect">
            <a:avLst/>
          </a:prstGeom>
          <a:noFill/>
        </p:spPr>
        <p:txBody>
          <a:bodyPr lIns="0">
            <a:spAutoFit/>
          </a:bodyPr>
          <a:lstStyle>
            <a:lvl1pPr marL="0" indent="0" algn="l">
              <a:lnSpc>
                <a:spcPts val="4600"/>
              </a:lnSpc>
              <a:spcBef>
                <a:spcPts val="0"/>
              </a:spcBef>
              <a:spcAft>
                <a:spcPts val="1134"/>
              </a:spcAft>
              <a:buNone/>
              <a:defRPr sz="3600" b="0">
                <a:solidFill>
                  <a:schemeClr val="bg1"/>
                </a:solidFill>
                <a:latin typeface="+mj-lt"/>
                <a:ea typeface="Source Sans Pro" panose="020B0503030403020204" pitchFamily="34" charset="0"/>
                <a:cs typeface="Sanskrit Text" panose="020B0502040204020203" pitchFamily="18" charset="0"/>
              </a:defRPr>
            </a:lvl1pPr>
            <a:lvl2pPr marL="0" indent="0" algn="l">
              <a:lnSpc>
                <a:spcPts val="2600"/>
              </a:lnSpc>
              <a:spcBef>
                <a:spcPts val="400"/>
              </a:spcBef>
              <a:spcAft>
                <a:spcPts val="1134"/>
              </a:spcAft>
              <a:buNone/>
              <a:defRPr sz="2600" b="0">
                <a:solidFill>
                  <a:srgbClr val="FF0000"/>
                </a:solidFill>
              </a:defRPr>
            </a:lvl2pPr>
            <a:lvl3pPr marL="0" indent="0" algn="l">
              <a:lnSpc>
                <a:spcPts val="2600"/>
              </a:lnSpc>
              <a:spcBef>
                <a:spcPts val="400"/>
              </a:spcBef>
              <a:spcAft>
                <a:spcPts val="1134"/>
              </a:spcAft>
              <a:buNone/>
              <a:defRPr sz="2600">
                <a:solidFill>
                  <a:schemeClr val="bg1"/>
                </a:solidFill>
              </a:defRPr>
            </a:lvl3pPr>
            <a:lvl4pPr marL="0" indent="0" algn="l">
              <a:lnSpc>
                <a:spcPts val="2600"/>
              </a:lnSpc>
              <a:spcBef>
                <a:spcPts val="400"/>
              </a:spcBef>
              <a:spcAft>
                <a:spcPts val="1134"/>
              </a:spcAft>
              <a:buNone/>
              <a:defRPr sz="2600">
                <a:solidFill>
                  <a:schemeClr val="bg1"/>
                </a:solidFill>
              </a:defRPr>
            </a:lvl4pPr>
            <a:lvl5pPr marL="0" indent="0" algn="l">
              <a:lnSpc>
                <a:spcPts val="2600"/>
              </a:lnSpc>
              <a:spcBef>
                <a:spcPts val="400"/>
              </a:spcBef>
              <a:spcAft>
                <a:spcPts val="1134"/>
              </a:spcAft>
              <a:buNone/>
              <a:defRPr sz="2600">
                <a:solidFill>
                  <a:schemeClr val="bg1"/>
                </a:solidFill>
              </a:defRPr>
            </a:lvl5pPr>
            <a:lvl6pPr marL="0" indent="0" algn="l">
              <a:lnSpc>
                <a:spcPts val="2600"/>
              </a:lnSpc>
              <a:spcBef>
                <a:spcPts val="400"/>
              </a:spcBef>
              <a:spcAft>
                <a:spcPts val="1134"/>
              </a:spcAft>
              <a:buNone/>
              <a:defRPr sz="2600">
                <a:solidFill>
                  <a:schemeClr val="bg1"/>
                </a:solidFill>
              </a:defRPr>
            </a:lvl6pPr>
            <a:lvl7pPr marL="0" indent="0" algn="l">
              <a:lnSpc>
                <a:spcPts val="2600"/>
              </a:lnSpc>
              <a:spcBef>
                <a:spcPts val="400"/>
              </a:spcBef>
              <a:spcAft>
                <a:spcPts val="1134"/>
              </a:spcAft>
              <a:buNone/>
              <a:defRPr sz="2600">
                <a:solidFill>
                  <a:schemeClr val="bg1"/>
                </a:solidFill>
              </a:defRPr>
            </a:lvl7pPr>
            <a:lvl8pPr marL="0" indent="0" algn="l">
              <a:lnSpc>
                <a:spcPts val="2600"/>
              </a:lnSpc>
              <a:spcBef>
                <a:spcPts val="400"/>
              </a:spcBef>
              <a:spcAft>
                <a:spcPts val="1134"/>
              </a:spcAft>
              <a:buNone/>
              <a:defRPr sz="2600">
                <a:solidFill>
                  <a:schemeClr val="bg1"/>
                </a:solidFill>
              </a:defRPr>
            </a:lvl8pPr>
            <a:lvl9pPr marL="0" indent="0" algn="l">
              <a:lnSpc>
                <a:spcPts val="2600"/>
              </a:lnSpc>
              <a:spcBef>
                <a:spcPts val="400"/>
              </a:spcBef>
              <a:spcAft>
                <a:spcPts val="1134"/>
              </a:spcAft>
              <a:buNone/>
              <a:defRPr sz="2600">
                <a:solidFill>
                  <a:schemeClr val="bg1"/>
                </a:solidFill>
              </a:defRPr>
            </a:lvl9pPr>
          </a:lstStyle>
          <a:p>
            <a:r>
              <a:rPr lang="en-AU" noProof="0"/>
              <a:t>Section title</a:t>
            </a:r>
          </a:p>
        </p:txBody>
      </p:sp>
      <p:sp>
        <p:nvSpPr>
          <p:cNvPr id="19" name="Text Placeholder 18"/>
          <p:cNvSpPr>
            <a:spLocks noGrp="1"/>
          </p:cNvSpPr>
          <p:nvPr>
            <p:ph type="body" sz="quarter" idx="12" hasCustomPrompt="1"/>
          </p:nvPr>
        </p:nvSpPr>
        <p:spPr>
          <a:xfrm>
            <a:off x="1422029" y="3692101"/>
            <a:ext cx="3171771" cy="523220"/>
          </a:xfrm>
          <a:prstGeom prst="rect">
            <a:avLst/>
          </a:prstGeom>
          <a:noFill/>
        </p:spPr>
        <p:txBody>
          <a:bodyPr lIns="0">
            <a:spAutoFit/>
          </a:bodyPr>
          <a:lstStyle>
            <a:lvl1pPr>
              <a:lnSpc>
                <a:spcPct val="100000"/>
              </a:lnSpc>
              <a:spcBef>
                <a:spcPts val="1799"/>
              </a:spcBef>
              <a:spcAft>
                <a:spcPts val="1799"/>
              </a:spcAft>
              <a:defRPr sz="2800" b="0" i="0" baseline="0">
                <a:solidFill>
                  <a:schemeClr val="bg1"/>
                </a:solidFill>
                <a:latin typeface="+mn-lt"/>
                <a:ea typeface="Source Sans Pro Light" panose="020B0403030403020204" pitchFamily="34" charset="0"/>
              </a:defRPr>
            </a:lvl1pPr>
          </a:lstStyle>
          <a:p>
            <a:pPr lvl="0"/>
            <a:r>
              <a:rPr lang="en-US"/>
              <a:t>Sub heading</a:t>
            </a:r>
            <a:endParaRPr lang="en-AU"/>
          </a:p>
        </p:txBody>
      </p:sp>
      <p:pic>
        <p:nvPicPr>
          <p:cNvPr id="4" name="Graphic 3">
            <a:extLst>
              <a:ext uri="{FF2B5EF4-FFF2-40B4-BE49-F238E27FC236}">
                <a16:creationId xmlns:a16="http://schemas.microsoft.com/office/drawing/2014/main" id="{5E06F6A9-4482-4F5D-A7A9-08394EF545AA}"/>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635848" y="6293675"/>
            <a:ext cx="565913" cy="565913"/>
          </a:xfrm>
          <a:prstGeom prst="rect">
            <a:avLst/>
          </a:prstGeom>
        </p:spPr>
      </p:pic>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4"/>
          <a:srcRect/>
          <a:stretch/>
        </p:blipFill>
        <p:spPr>
          <a:xfrm>
            <a:off x="6586" y="0"/>
            <a:ext cx="1026087" cy="6859588"/>
          </a:xfrm>
          <a:prstGeom prst="rect">
            <a:avLst/>
          </a:prstGeom>
        </p:spPr>
      </p:pic>
      <p:sp>
        <p:nvSpPr>
          <p:cNvPr id="8" name="Text Placeholder 7">
            <a:extLst>
              <a:ext uri="{FF2B5EF4-FFF2-40B4-BE49-F238E27FC236}">
                <a16:creationId xmlns:a16="http://schemas.microsoft.com/office/drawing/2014/main" id="{9E088053-F1BB-3C93-EBFC-CBE2A29E698A}"/>
              </a:ext>
            </a:extLst>
          </p:cNvPr>
          <p:cNvSpPr>
            <a:spLocks noGrp="1"/>
          </p:cNvSpPr>
          <p:nvPr>
            <p:ph type="body" sz="quarter" idx="13" hasCustomPrompt="1"/>
          </p:nvPr>
        </p:nvSpPr>
        <p:spPr>
          <a:xfrm>
            <a:off x="8542866" y="1795463"/>
            <a:ext cx="867833" cy="541751"/>
          </a:xfrm>
        </p:spPr>
        <p:txBody>
          <a:bodyPr/>
          <a:lstStyle>
            <a:lvl1pPr>
              <a:defRPr sz="4800">
                <a:solidFill>
                  <a:schemeClr val="bg1"/>
                </a:solidFill>
              </a:defRPr>
            </a:lvl1pPr>
          </a:lstStyle>
          <a:p>
            <a:pPr lvl="0"/>
            <a:r>
              <a:rPr lang="en-US"/>
              <a:t>01</a:t>
            </a:r>
            <a:endParaRPr lang="en-AU"/>
          </a:p>
        </p:txBody>
      </p:sp>
    </p:spTree>
    <p:extLst>
      <p:ext uri="{BB962C8B-B14F-4D97-AF65-F5344CB8AC3E}">
        <p14:creationId xmlns:p14="http://schemas.microsoft.com/office/powerpoint/2010/main" val="2690350494"/>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Section slide - light">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422029" y="2983416"/>
            <a:ext cx="4675560" cy="662617"/>
          </a:xfrm>
          <a:prstGeom prst="rect">
            <a:avLst/>
          </a:prstGeom>
          <a:noFill/>
        </p:spPr>
        <p:txBody>
          <a:bodyPr lIns="0">
            <a:spAutoFit/>
          </a:bodyPr>
          <a:lstStyle>
            <a:lvl1pPr marL="0" indent="0" algn="l">
              <a:lnSpc>
                <a:spcPts val="4600"/>
              </a:lnSpc>
              <a:spcBef>
                <a:spcPts val="0"/>
              </a:spcBef>
              <a:spcAft>
                <a:spcPts val="1134"/>
              </a:spcAft>
              <a:buNone/>
              <a:defRPr sz="3600" b="0">
                <a:solidFill>
                  <a:schemeClr val="accent3"/>
                </a:solidFill>
                <a:latin typeface="+mj-lt"/>
                <a:ea typeface="Source Sans Pro" panose="020B0503030403020204" pitchFamily="34" charset="0"/>
                <a:cs typeface="Sanskrit Text" panose="020B0502040204020203" pitchFamily="18" charset="0"/>
              </a:defRPr>
            </a:lvl1pPr>
            <a:lvl2pPr marL="0" indent="0" algn="l">
              <a:lnSpc>
                <a:spcPts val="2600"/>
              </a:lnSpc>
              <a:spcBef>
                <a:spcPts val="400"/>
              </a:spcBef>
              <a:spcAft>
                <a:spcPts val="1134"/>
              </a:spcAft>
              <a:buNone/>
              <a:defRPr sz="2600" b="0">
                <a:solidFill>
                  <a:srgbClr val="FF0000"/>
                </a:solidFill>
              </a:defRPr>
            </a:lvl2pPr>
            <a:lvl3pPr marL="0" indent="0" algn="l">
              <a:lnSpc>
                <a:spcPts val="2600"/>
              </a:lnSpc>
              <a:spcBef>
                <a:spcPts val="400"/>
              </a:spcBef>
              <a:spcAft>
                <a:spcPts val="1134"/>
              </a:spcAft>
              <a:buNone/>
              <a:defRPr sz="2600">
                <a:solidFill>
                  <a:schemeClr val="bg1"/>
                </a:solidFill>
              </a:defRPr>
            </a:lvl3pPr>
            <a:lvl4pPr marL="0" indent="0" algn="l">
              <a:lnSpc>
                <a:spcPts val="2600"/>
              </a:lnSpc>
              <a:spcBef>
                <a:spcPts val="400"/>
              </a:spcBef>
              <a:spcAft>
                <a:spcPts val="1134"/>
              </a:spcAft>
              <a:buNone/>
              <a:defRPr sz="2600">
                <a:solidFill>
                  <a:schemeClr val="bg1"/>
                </a:solidFill>
              </a:defRPr>
            </a:lvl4pPr>
            <a:lvl5pPr marL="0" indent="0" algn="l">
              <a:lnSpc>
                <a:spcPts val="2600"/>
              </a:lnSpc>
              <a:spcBef>
                <a:spcPts val="400"/>
              </a:spcBef>
              <a:spcAft>
                <a:spcPts val="1134"/>
              </a:spcAft>
              <a:buNone/>
              <a:defRPr sz="2600">
                <a:solidFill>
                  <a:schemeClr val="bg1"/>
                </a:solidFill>
              </a:defRPr>
            </a:lvl5pPr>
            <a:lvl6pPr marL="0" indent="0" algn="l">
              <a:lnSpc>
                <a:spcPts val="2600"/>
              </a:lnSpc>
              <a:spcBef>
                <a:spcPts val="400"/>
              </a:spcBef>
              <a:spcAft>
                <a:spcPts val="1134"/>
              </a:spcAft>
              <a:buNone/>
              <a:defRPr sz="2600">
                <a:solidFill>
                  <a:schemeClr val="bg1"/>
                </a:solidFill>
              </a:defRPr>
            </a:lvl6pPr>
            <a:lvl7pPr marL="0" indent="0" algn="l">
              <a:lnSpc>
                <a:spcPts val="2600"/>
              </a:lnSpc>
              <a:spcBef>
                <a:spcPts val="400"/>
              </a:spcBef>
              <a:spcAft>
                <a:spcPts val="1134"/>
              </a:spcAft>
              <a:buNone/>
              <a:defRPr sz="2600">
                <a:solidFill>
                  <a:schemeClr val="bg1"/>
                </a:solidFill>
              </a:defRPr>
            </a:lvl7pPr>
            <a:lvl8pPr marL="0" indent="0" algn="l">
              <a:lnSpc>
                <a:spcPts val="2600"/>
              </a:lnSpc>
              <a:spcBef>
                <a:spcPts val="400"/>
              </a:spcBef>
              <a:spcAft>
                <a:spcPts val="1134"/>
              </a:spcAft>
              <a:buNone/>
              <a:defRPr sz="2600">
                <a:solidFill>
                  <a:schemeClr val="bg1"/>
                </a:solidFill>
              </a:defRPr>
            </a:lvl8pPr>
            <a:lvl9pPr marL="0" indent="0" algn="l">
              <a:lnSpc>
                <a:spcPts val="2600"/>
              </a:lnSpc>
              <a:spcBef>
                <a:spcPts val="400"/>
              </a:spcBef>
              <a:spcAft>
                <a:spcPts val="1134"/>
              </a:spcAft>
              <a:buNone/>
              <a:defRPr sz="2600">
                <a:solidFill>
                  <a:schemeClr val="bg1"/>
                </a:solidFill>
              </a:defRPr>
            </a:lvl9pPr>
          </a:lstStyle>
          <a:p>
            <a:r>
              <a:rPr lang="en-AU" noProof="0"/>
              <a:t>Section title</a:t>
            </a:r>
          </a:p>
        </p:txBody>
      </p:sp>
      <p:sp>
        <p:nvSpPr>
          <p:cNvPr id="19" name="Text Placeholder 18"/>
          <p:cNvSpPr>
            <a:spLocks noGrp="1"/>
          </p:cNvSpPr>
          <p:nvPr>
            <p:ph type="body" sz="quarter" idx="12" hasCustomPrompt="1"/>
          </p:nvPr>
        </p:nvSpPr>
        <p:spPr>
          <a:xfrm>
            <a:off x="1422029" y="3692101"/>
            <a:ext cx="3171771" cy="523220"/>
          </a:xfrm>
          <a:prstGeom prst="rect">
            <a:avLst/>
          </a:prstGeom>
          <a:noFill/>
        </p:spPr>
        <p:txBody>
          <a:bodyPr lIns="0">
            <a:spAutoFit/>
          </a:bodyPr>
          <a:lstStyle>
            <a:lvl1pPr>
              <a:lnSpc>
                <a:spcPct val="100000"/>
              </a:lnSpc>
              <a:spcBef>
                <a:spcPts val="1799"/>
              </a:spcBef>
              <a:spcAft>
                <a:spcPts val="1799"/>
              </a:spcAft>
              <a:defRPr sz="2800" b="0" i="0" baseline="0">
                <a:solidFill>
                  <a:schemeClr val="accent3"/>
                </a:solidFill>
                <a:latin typeface="+mn-lt"/>
                <a:ea typeface="Source Sans Pro Light" panose="020B0403030403020204" pitchFamily="34" charset="0"/>
              </a:defRPr>
            </a:lvl1pPr>
          </a:lstStyle>
          <a:p>
            <a:pPr lvl="0"/>
            <a:r>
              <a:rPr lang="en-US"/>
              <a:t>Sub heading</a:t>
            </a:r>
            <a:endParaRPr lang="en-AU"/>
          </a:p>
        </p:txBody>
      </p:sp>
      <p:sp>
        <p:nvSpPr>
          <p:cNvPr id="14" name="TextBox 13">
            <a:extLst>
              <a:ext uri="{FF2B5EF4-FFF2-40B4-BE49-F238E27FC236}">
                <a16:creationId xmlns:a16="http://schemas.microsoft.com/office/drawing/2014/main" id="{000F2A08-843B-4D60-8C46-B1FCA43ADAA5}"/>
              </a:ext>
            </a:extLst>
          </p:cNvPr>
          <p:cNvSpPr txBox="1"/>
          <p:nvPr userDrawn="1"/>
        </p:nvSpPr>
        <p:spPr>
          <a:xfrm>
            <a:off x="11290840" y="6238106"/>
            <a:ext cx="868188" cy="338554"/>
          </a:xfrm>
          <a:prstGeom prst="rect">
            <a:avLst/>
          </a:prstGeom>
          <a:noFill/>
        </p:spPr>
        <p:txBody>
          <a:bodyPr wrap="square" rtlCol="0">
            <a:spAutoFit/>
          </a:bodyPr>
          <a:lstStyle/>
          <a:p>
            <a:pPr algn="ctr"/>
            <a:r>
              <a:rPr lang="en-AU" sz="1600" b="0" i="0">
                <a:solidFill>
                  <a:schemeClr val="bg1"/>
                </a:solidFill>
                <a:latin typeface="Source Sans Pro" panose="020B0503030403020204" pitchFamily="34" charset="0"/>
                <a:cs typeface="Arial" panose="020B0604020202020204" pitchFamily="34" charset="0"/>
              </a:rPr>
              <a:t>OAIC</a:t>
            </a:r>
          </a:p>
        </p:txBody>
      </p:sp>
      <p:pic>
        <p:nvPicPr>
          <p:cNvPr id="8" name="Picture 7">
            <a:extLst>
              <a:ext uri="{FF2B5EF4-FFF2-40B4-BE49-F238E27FC236}">
                <a16:creationId xmlns:a16="http://schemas.microsoft.com/office/drawing/2014/main" id="{967AC2C4-5BFC-DB10-26FC-106C5D6BDBC5}"/>
              </a:ext>
            </a:extLst>
          </p:cNvPr>
          <p:cNvPicPr>
            <a:picLocks noChangeAspect="1"/>
          </p:cNvPicPr>
          <p:nvPr userDrawn="1"/>
        </p:nvPicPr>
        <p:blipFill>
          <a:blip r:embed="rId2"/>
          <a:srcRect/>
          <a:stretch/>
        </p:blipFill>
        <p:spPr>
          <a:xfrm>
            <a:off x="0" y="1"/>
            <a:ext cx="1028938" cy="6859588"/>
          </a:xfrm>
          <a:prstGeom prst="rect">
            <a:avLst/>
          </a:prstGeom>
        </p:spPr>
      </p:pic>
      <p:pic>
        <p:nvPicPr>
          <p:cNvPr id="4" name="Graphic 3">
            <a:extLst>
              <a:ext uri="{FF2B5EF4-FFF2-40B4-BE49-F238E27FC236}">
                <a16:creationId xmlns:a16="http://schemas.microsoft.com/office/drawing/2014/main" id="{58E55B84-404C-6E46-15A6-8C43313D3F1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
        <p:nvSpPr>
          <p:cNvPr id="6" name="Text Placeholder 5">
            <a:extLst>
              <a:ext uri="{FF2B5EF4-FFF2-40B4-BE49-F238E27FC236}">
                <a16:creationId xmlns:a16="http://schemas.microsoft.com/office/drawing/2014/main" id="{6753C52D-6995-A300-645B-B6A0377E3F9D}"/>
              </a:ext>
            </a:extLst>
          </p:cNvPr>
          <p:cNvSpPr>
            <a:spLocks noGrp="1"/>
          </p:cNvSpPr>
          <p:nvPr>
            <p:ph type="body" sz="quarter" idx="13" hasCustomPrompt="1"/>
          </p:nvPr>
        </p:nvSpPr>
        <p:spPr>
          <a:xfrm>
            <a:off x="8110380" y="1844566"/>
            <a:ext cx="1714500" cy="541751"/>
          </a:xfrm>
        </p:spPr>
        <p:txBody>
          <a:bodyPr/>
          <a:lstStyle>
            <a:lvl1pPr algn="ctr">
              <a:defRPr sz="4800" b="1"/>
            </a:lvl1pPr>
          </a:lstStyle>
          <a:p>
            <a:pPr lvl="0"/>
            <a:r>
              <a:rPr lang="en-US"/>
              <a:t>01</a:t>
            </a:r>
            <a:endParaRPr lang="en-AU"/>
          </a:p>
        </p:txBody>
      </p:sp>
    </p:spTree>
    <p:extLst>
      <p:ext uri="{BB962C8B-B14F-4D97-AF65-F5344CB8AC3E}">
        <p14:creationId xmlns:p14="http://schemas.microsoft.com/office/powerpoint/2010/main" val="1653948048"/>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Section slide - bg imag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6F9677B-DFA8-8363-3D53-A1FE383ABB1C}"/>
              </a:ext>
            </a:extLst>
          </p:cNvPr>
          <p:cNvSpPr>
            <a:spLocks noGrp="1"/>
          </p:cNvSpPr>
          <p:nvPr>
            <p:ph type="pic" sz="quarter" idx="12"/>
          </p:nvPr>
        </p:nvSpPr>
        <p:spPr>
          <a:xfrm>
            <a:off x="256854" y="0"/>
            <a:ext cx="11934068" cy="6858001"/>
          </a:xfrm>
          <a:solidFill>
            <a:schemeClr val="accent5"/>
          </a:solidFill>
        </p:spPr>
        <p:txBody>
          <a:bodyPr/>
          <a:lstStyle>
            <a:lvl1pPr rtl="0">
              <a:defRPr sz="1050">
                <a:solidFill>
                  <a:srgbClr val="FF0000"/>
                </a:solidFill>
              </a:defRPr>
            </a:lvl1pPr>
          </a:lstStyle>
          <a:p>
            <a:r>
              <a:rPr lang="en-US" noProof="0"/>
              <a:t>Click icon to add picture</a:t>
            </a:r>
            <a:endParaRPr lang="en-AU" noProof="0"/>
          </a:p>
        </p:txBody>
      </p:sp>
      <p:sp>
        <p:nvSpPr>
          <p:cNvPr id="8" name="Rectangle 7">
            <a:extLst>
              <a:ext uri="{FF2B5EF4-FFF2-40B4-BE49-F238E27FC236}">
                <a16:creationId xmlns:a16="http://schemas.microsoft.com/office/drawing/2014/main" id="{17EEB119-B6BF-B3BF-DE74-993E7B70E0B2}"/>
              </a:ext>
            </a:extLst>
          </p:cNvPr>
          <p:cNvSpPr/>
          <p:nvPr userDrawn="1"/>
        </p:nvSpPr>
        <p:spPr>
          <a:xfrm>
            <a:off x="1028938" y="2582296"/>
            <a:ext cx="4577280" cy="1958174"/>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3" name="Subtitle 2"/>
          <p:cNvSpPr>
            <a:spLocks noGrp="1"/>
          </p:cNvSpPr>
          <p:nvPr>
            <p:ph type="subTitle" idx="1" hasCustomPrompt="1"/>
          </p:nvPr>
        </p:nvSpPr>
        <p:spPr>
          <a:xfrm>
            <a:off x="1422029" y="2983416"/>
            <a:ext cx="4184189" cy="1160189"/>
          </a:xfrm>
          <a:prstGeom prst="rect">
            <a:avLst/>
          </a:prstGeom>
          <a:noFill/>
        </p:spPr>
        <p:txBody>
          <a:bodyPr lIns="0" tIns="0" rIns="0" bIns="0">
            <a:spAutoFit/>
          </a:bodyPr>
          <a:lstStyle>
            <a:lvl1pPr marL="0" indent="0" algn="l">
              <a:lnSpc>
                <a:spcPts val="4600"/>
              </a:lnSpc>
              <a:spcBef>
                <a:spcPts val="0"/>
              </a:spcBef>
              <a:spcAft>
                <a:spcPts val="1134"/>
              </a:spcAft>
              <a:buNone/>
              <a:defRPr sz="3600" b="0">
                <a:solidFill>
                  <a:schemeClr val="bg1"/>
                </a:solidFill>
                <a:latin typeface="+mj-lt"/>
                <a:ea typeface="Source Sans Pro" panose="020B0503030403020204" pitchFamily="34" charset="0"/>
                <a:cs typeface="Sanskrit Text" panose="020B0502040204020203" pitchFamily="18" charset="0"/>
              </a:defRPr>
            </a:lvl1pPr>
            <a:lvl2pPr marL="0" indent="0" algn="l">
              <a:lnSpc>
                <a:spcPts val="2600"/>
              </a:lnSpc>
              <a:spcBef>
                <a:spcPts val="400"/>
              </a:spcBef>
              <a:spcAft>
                <a:spcPts val="1134"/>
              </a:spcAft>
              <a:buNone/>
              <a:defRPr sz="2600" b="0">
                <a:solidFill>
                  <a:srgbClr val="FF0000"/>
                </a:solidFill>
              </a:defRPr>
            </a:lvl2pPr>
            <a:lvl3pPr marL="0" indent="0" algn="l">
              <a:lnSpc>
                <a:spcPts val="2600"/>
              </a:lnSpc>
              <a:spcBef>
                <a:spcPts val="400"/>
              </a:spcBef>
              <a:spcAft>
                <a:spcPts val="1134"/>
              </a:spcAft>
              <a:buNone/>
              <a:defRPr sz="2600">
                <a:solidFill>
                  <a:schemeClr val="bg1"/>
                </a:solidFill>
              </a:defRPr>
            </a:lvl3pPr>
            <a:lvl4pPr marL="0" indent="0" algn="l">
              <a:lnSpc>
                <a:spcPts val="2600"/>
              </a:lnSpc>
              <a:spcBef>
                <a:spcPts val="400"/>
              </a:spcBef>
              <a:spcAft>
                <a:spcPts val="1134"/>
              </a:spcAft>
              <a:buNone/>
              <a:defRPr sz="2600">
                <a:solidFill>
                  <a:schemeClr val="bg1"/>
                </a:solidFill>
              </a:defRPr>
            </a:lvl4pPr>
            <a:lvl5pPr marL="0" indent="0" algn="l">
              <a:lnSpc>
                <a:spcPts val="2600"/>
              </a:lnSpc>
              <a:spcBef>
                <a:spcPts val="400"/>
              </a:spcBef>
              <a:spcAft>
                <a:spcPts val="1134"/>
              </a:spcAft>
              <a:buNone/>
              <a:defRPr sz="2600">
                <a:solidFill>
                  <a:schemeClr val="bg1"/>
                </a:solidFill>
              </a:defRPr>
            </a:lvl5pPr>
            <a:lvl6pPr marL="0" indent="0" algn="l">
              <a:lnSpc>
                <a:spcPts val="2600"/>
              </a:lnSpc>
              <a:spcBef>
                <a:spcPts val="400"/>
              </a:spcBef>
              <a:spcAft>
                <a:spcPts val="1134"/>
              </a:spcAft>
              <a:buNone/>
              <a:defRPr sz="2600">
                <a:solidFill>
                  <a:schemeClr val="bg1"/>
                </a:solidFill>
              </a:defRPr>
            </a:lvl6pPr>
            <a:lvl7pPr marL="0" indent="0" algn="l">
              <a:lnSpc>
                <a:spcPts val="2600"/>
              </a:lnSpc>
              <a:spcBef>
                <a:spcPts val="400"/>
              </a:spcBef>
              <a:spcAft>
                <a:spcPts val="1134"/>
              </a:spcAft>
              <a:buNone/>
              <a:defRPr sz="2600">
                <a:solidFill>
                  <a:schemeClr val="bg1"/>
                </a:solidFill>
              </a:defRPr>
            </a:lvl7pPr>
            <a:lvl8pPr marL="0" indent="0" algn="l">
              <a:lnSpc>
                <a:spcPts val="2600"/>
              </a:lnSpc>
              <a:spcBef>
                <a:spcPts val="400"/>
              </a:spcBef>
              <a:spcAft>
                <a:spcPts val="1134"/>
              </a:spcAft>
              <a:buNone/>
              <a:defRPr sz="2600">
                <a:solidFill>
                  <a:schemeClr val="bg1"/>
                </a:solidFill>
              </a:defRPr>
            </a:lvl8pPr>
            <a:lvl9pPr marL="0" indent="0" algn="l">
              <a:lnSpc>
                <a:spcPts val="2600"/>
              </a:lnSpc>
              <a:spcBef>
                <a:spcPts val="400"/>
              </a:spcBef>
              <a:spcAft>
                <a:spcPts val="1134"/>
              </a:spcAft>
              <a:buNone/>
              <a:defRPr sz="2600">
                <a:solidFill>
                  <a:schemeClr val="bg1"/>
                </a:solidFill>
              </a:defRPr>
            </a:lvl9pPr>
          </a:lstStyle>
          <a:p>
            <a:r>
              <a:rPr lang="en-AU" noProof="0"/>
              <a:t>Section title with dark image in </a:t>
            </a:r>
            <a:r>
              <a:rPr lang="en-AU" noProof="0" err="1"/>
              <a:t>bg</a:t>
            </a:r>
            <a:endParaRPr lang="en-AU" noProof="0"/>
          </a:p>
        </p:txBody>
      </p:sp>
      <p:sp>
        <p:nvSpPr>
          <p:cNvPr id="14" name="TextBox 13">
            <a:extLst>
              <a:ext uri="{FF2B5EF4-FFF2-40B4-BE49-F238E27FC236}">
                <a16:creationId xmlns:a16="http://schemas.microsoft.com/office/drawing/2014/main" id="{000F2A08-843B-4D60-8C46-B1FCA43ADAA5}"/>
              </a:ext>
            </a:extLst>
          </p:cNvPr>
          <p:cNvSpPr txBox="1"/>
          <p:nvPr userDrawn="1"/>
        </p:nvSpPr>
        <p:spPr>
          <a:xfrm>
            <a:off x="11290840" y="6238106"/>
            <a:ext cx="868188" cy="338554"/>
          </a:xfrm>
          <a:prstGeom prst="rect">
            <a:avLst/>
          </a:prstGeom>
          <a:noFill/>
        </p:spPr>
        <p:txBody>
          <a:bodyPr wrap="square" rtlCol="0">
            <a:spAutoFit/>
          </a:bodyPr>
          <a:lstStyle/>
          <a:p>
            <a:pPr algn="ctr"/>
            <a:r>
              <a:rPr lang="en-AU" sz="1600" b="0" i="0">
                <a:solidFill>
                  <a:schemeClr val="bg1"/>
                </a:solidFill>
                <a:latin typeface="Source Sans Pro" panose="020B0503030403020204" pitchFamily="34" charset="0"/>
                <a:cs typeface="Arial" panose="020B0604020202020204" pitchFamily="34" charset="0"/>
              </a:rPr>
              <a:t>OAIC</a:t>
            </a:r>
          </a:p>
        </p:txBody>
      </p:sp>
      <p:grpSp>
        <p:nvGrpSpPr>
          <p:cNvPr id="15" name="Group 14">
            <a:extLst>
              <a:ext uri="{FF2B5EF4-FFF2-40B4-BE49-F238E27FC236}">
                <a16:creationId xmlns:a16="http://schemas.microsoft.com/office/drawing/2014/main" id="{198961D9-0FDB-91E1-DD96-191350B239C5}"/>
              </a:ext>
            </a:extLst>
          </p:cNvPr>
          <p:cNvGrpSpPr/>
          <p:nvPr userDrawn="1"/>
        </p:nvGrpSpPr>
        <p:grpSpPr>
          <a:xfrm>
            <a:off x="8110380" y="1128851"/>
            <a:ext cx="1026497" cy="1026497"/>
            <a:chOff x="964025" y="2262164"/>
            <a:chExt cx="1026497" cy="1026497"/>
          </a:xfrm>
        </p:grpSpPr>
        <p:sp>
          <p:nvSpPr>
            <p:cNvPr id="11" name="Rectangle 10">
              <a:extLst>
                <a:ext uri="{FF2B5EF4-FFF2-40B4-BE49-F238E27FC236}">
                  <a16:creationId xmlns:a16="http://schemas.microsoft.com/office/drawing/2014/main" id="{EDF395FE-6827-0B73-107B-D3A2175AFA02}"/>
                </a:ext>
              </a:extLst>
            </p:cNvPr>
            <p:cNvSpPr/>
            <p:nvPr userDrawn="1"/>
          </p:nvSpPr>
          <p:spPr>
            <a:xfrm>
              <a:off x="964025" y="2262164"/>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12" name="Rectangle 11">
              <a:extLst>
                <a:ext uri="{FF2B5EF4-FFF2-40B4-BE49-F238E27FC236}">
                  <a16:creationId xmlns:a16="http://schemas.microsoft.com/office/drawing/2014/main" id="{33CF843E-D2C6-64CE-D931-0EF8779A2DA4}"/>
                </a:ext>
              </a:extLst>
            </p:cNvPr>
            <p:cNvSpPr/>
            <p:nvPr userDrawn="1"/>
          </p:nvSpPr>
          <p:spPr>
            <a:xfrm rot="5400000">
              <a:off x="1347264" y="1878925"/>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grpSp>
      <p:grpSp>
        <p:nvGrpSpPr>
          <p:cNvPr id="16" name="Group 15">
            <a:extLst>
              <a:ext uri="{FF2B5EF4-FFF2-40B4-BE49-F238E27FC236}">
                <a16:creationId xmlns:a16="http://schemas.microsoft.com/office/drawing/2014/main" id="{E2700CC1-6A98-1824-AD75-A0C70FE703F9}"/>
              </a:ext>
            </a:extLst>
          </p:cNvPr>
          <p:cNvGrpSpPr/>
          <p:nvPr userDrawn="1"/>
        </p:nvGrpSpPr>
        <p:grpSpPr>
          <a:xfrm rot="10800000">
            <a:off x="8785364" y="1815817"/>
            <a:ext cx="1026497" cy="1026497"/>
            <a:chOff x="964025" y="2262164"/>
            <a:chExt cx="1026497" cy="1026497"/>
          </a:xfrm>
        </p:grpSpPr>
        <p:sp>
          <p:nvSpPr>
            <p:cNvPr id="17" name="Rectangle 16">
              <a:extLst>
                <a:ext uri="{FF2B5EF4-FFF2-40B4-BE49-F238E27FC236}">
                  <a16:creationId xmlns:a16="http://schemas.microsoft.com/office/drawing/2014/main" id="{A1CADA48-4C6D-C658-776C-16B3D398CA4D}"/>
                </a:ext>
              </a:extLst>
            </p:cNvPr>
            <p:cNvSpPr/>
            <p:nvPr userDrawn="1"/>
          </p:nvSpPr>
          <p:spPr>
            <a:xfrm>
              <a:off x="964025" y="2262164"/>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18" name="Rectangle 17">
              <a:extLst>
                <a:ext uri="{FF2B5EF4-FFF2-40B4-BE49-F238E27FC236}">
                  <a16:creationId xmlns:a16="http://schemas.microsoft.com/office/drawing/2014/main" id="{A7B9CC66-E506-A22F-34F5-954CAA94FFC2}"/>
                </a:ext>
              </a:extLst>
            </p:cNvPr>
            <p:cNvSpPr/>
            <p:nvPr userDrawn="1"/>
          </p:nvSpPr>
          <p:spPr>
            <a:xfrm rot="5400000">
              <a:off x="1347264" y="1878925"/>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grpSp>
      <p:sp>
        <p:nvSpPr>
          <p:cNvPr id="2" name="Subtitle 2">
            <a:extLst>
              <a:ext uri="{FF2B5EF4-FFF2-40B4-BE49-F238E27FC236}">
                <a16:creationId xmlns:a16="http://schemas.microsoft.com/office/drawing/2014/main" id="{38762749-1FDD-0EC2-BE5A-2F7EBF1FD52B}"/>
              </a:ext>
            </a:extLst>
          </p:cNvPr>
          <p:cNvSpPr txBox="1">
            <a:spLocks/>
          </p:cNvSpPr>
          <p:nvPr userDrawn="1"/>
        </p:nvSpPr>
        <p:spPr>
          <a:xfrm>
            <a:off x="8242213" y="1722096"/>
            <a:ext cx="1437815" cy="705258"/>
          </a:xfrm>
          <a:prstGeom prst="rect">
            <a:avLst/>
          </a:prstGeom>
          <a:noFill/>
        </p:spPr>
        <p:txBody>
          <a:bodyPr vert="horz" lIns="0" tIns="45720" rIns="91440" bIns="45720" rtlCol="0">
            <a:spAutoFit/>
          </a:bodyPr>
          <a:lstStyle>
            <a:lvl1pPr marL="0" indent="0" algn="l" defTabSz="914204" rtl="0" eaLnBrk="1" latinLnBrk="0" hangingPunct="1">
              <a:lnSpc>
                <a:spcPts val="4600"/>
              </a:lnSpc>
              <a:spcBef>
                <a:spcPts val="0"/>
              </a:spcBef>
              <a:spcAft>
                <a:spcPts val="1134"/>
              </a:spcAft>
              <a:buFont typeface="Arial" pitchFamily="34" charset="0"/>
              <a:buNone/>
              <a:defRPr sz="3600" b="0" kern="1200" baseline="0">
                <a:solidFill>
                  <a:schemeClr val="bg1"/>
                </a:solidFill>
                <a:latin typeface="+mj-lt"/>
                <a:ea typeface="Source Sans Pro" panose="020B0503030403020204" pitchFamily="34" charset="0"/>
                <a:cs typeface="Sanskrit Text" panose="020B0502040204020203" pitchFamily="18" charset="0"/>
              </a:defRPr>
            </a:lvl1pPr>
            <a:lvl2pPr marL="0" indent="0" algn="l" defTabSz="914204" rtl="0" eaLnBrk="1" latinLnBrk="0" hangingPunct="1">
              <a:lnSpc>
                <a:spcPts val="2600"/>
              </a:lnSpc>
              <a:spcBef>
                <a:spcPts val="400"/>
              </a:spcBef>
              <a:spcAft>
                <a:spcPts val="1134"/>
              </a:spcAft>
              <a:buSzPct val="100000"/>
              <a:buNone/>
              <a:defRPr sz="2600" b="0" kern="1200">
                <a:solidFill>
                  <a:srgbClr val="FF0000"/>
                </a:solidFill>
                <a:latin typeface="Aptos Display" panose="020B0004020202020204" pitchFamily="34" charset="0"/>
                <a:ea typeface="Aptos Display" panose="020B0004020202020204" pitchFamily="34" charset="0"/>
                <a:cs typeface="Arial" pitchFamily="34" charset="0"/>
              </a:defRPr>
            </a:lvl2pPr>
            <a:lvl3pPr marL="0" indent="0" algn="l" defTabSz="914204" rtl="0" eaLnBrk="1" latinLnBrk="0" hangingPunct="1">
              <a:lnSpc>
                <a:spcPts val="2600"/>
              </a:lnSpc>
              <a:spcBef>
                <a:spcPts val="400"/>
              </a:spcBef>
              <a:spcAft>
                <a:spcPts val="1134"/>
              </a:spcAft>
              <a:buNone/>
              <a:defRPr lang="en-US" sz="2600" kern="1200" noProof="0">
                <a:solidFill>
                  <a:schemeClr val="bg1"/>
                </a:solidFill>
                <a:latin typeface="Aptos Display" panose="020B0004020202020204" pitchFamily="34" charset="0"/>
                <a:ea typeface="Aptos Display" panose="020B0004020202020204" pitchFamily="34" charset="0"/>
                <a:cs typeface="Arial" pitchFamily="34" charset="0"/>
              </a:defRPr>
            </a:lvl3pPr>
            <a:lvl4pPr marL="0" indent="0" algn="l" defTabSz="914204" rtl="0" eaLnBrk="1" latinLnBrk="0" hangingPunct="1">
              <a:lnSpc>
                <a:spcPts val="2600"/>
              </a:lnSpc>
              <a:spcBef>
                <a:spcPts val="400"/>
              </a:spcBef>
              <a:spcAft>
                <a:spcPts val="1134"/>
              </a:spcAft>
              <a:buNone/>
              <a:defRPr sz="2600" kern="1200">
                <a:solidFill>
                  <a:schemeClr val="bg1"/>
                </a:solidFill>
                <a:latin typeface="Aptos Display" panose="020B0004020202020204" pitchFamily="34" charset="0"/>
                <a:ea typeface="Aptos Display" panose="020B0004020202020204" pitchFamily="34" charset="0"/>
                <a:cs typeface="Arial" pitchFamily="34" charset="0"/>
              </a:defRPr>
            </a:lvl4pPr>
            <a:lvl5pPr marL="0" indent="0" algn="l" defTabSz="914204" rtl="0" eaLnBrk="1" latinLnBrk="0" hangingPunct="1">
              <a:lnSpc>
                <a:spcPts val="2600"/>
              </a:lnSpc>
              <a:spcBef>
                <a:spcPts val="400"/>
              </a:spcBef>
              <a:spcAft>
                <a:spcPts val="1134"/>
              </a:spcAft>
              <a:buNone/>
              <a:defRPr sz="2600" kern="1200" baseline="0">
                <a:solidFill>
                  <a:schemeClr val="bg1"/>
                </a:solidFill>
                <a:latin typeface="Aptos Display" panose="020B0004020202020204" pitchFamily="34" charset="0"/>
                <a:ea typeface="Aptos Display" panose="020B0004020202020204" pitchFamily="34" charset="0"/>
                <a:cs typeface="Arial" pitchFamily="34" charset="0"/>
              </a:defRPr>
            </a:lvl5pPr>
            <a:lvl6pPr marL="0" indent="0" algn="l" defTabSz="914204" rtl="0" eaLnBrk="1" latinLnBrk="0" hangingPunct="1">
              <a:lnSpc>
                <a:spcPts val="2600"/>
              </a:lnSpc>
              <a:spcBef>
                <a:spcPts val="400"/>
              </a:spcBef>
              <a:spcAft>
                <a:spcPts val="1134"/>
              </a:spcAft>
              <a:buNone/>
              <a:defRPr sz="2600" kern="1200">
                <a:solidFill>
                  <a:schemeClr val="bg1"/>
                </a:solidFill>
                <a:latin typeface="+mn-lt"/>
                <a:ea typeface="+mn-ea"/>
                <a:cs typeface="Arial" pitchFamily="34" charset="0"/>
              </a:defRPr>
            </a:lvl6pPr>
            <a:lvl7pPr marL="0" indent="0" algn="l" defTabSz="914204" rtl="0" eaLnBrk="1" latinLnBrk="0" hangingPunct="1">
              <a:lnSpc>
                <a:spcPts val="2600"/>
              </a:lnSpc>
              <a:spcBef>
                <a:spcPts val="400"/>
              </a:spcBef>
              <a:spcAft>
                <a:spcPts val="1134"/>
              </a:spcAft>
              <a:buNone/>
              <a:defRPr sz="2600" kern="1200">
                <a:solidFill>
                  <a:schemeClr val="bg1"/>
                </a:solidFill>
                <a:latin typeface="+mn-lt"/>
                <a:ea typeface="+mn-ea"/>
                <a:cs typeface="Arial" pitchFamily="34" charset="0"/>
              </a:defRPr>
            </a:lvl7pPr>
            <a:lvl8pPr marL="0" indent="0" algn="l" defTabSz="914204" rtl="0" eaLnBrk="1" latinLnBrk="0" hangingPunct="1">
              <a:lnSpc>
                <a:spcPts val="2600"/>
              </a:lnSpc>
              <a:spcBef>
                <a:spcPts val="400"/>
              </a:spcBef>
              <a:spcAft>
                <a:spcPts val="1134"/>
              </a:spcAft>
              <a:buNone/>
              <a:defRPr sz="2600" kern="1200">
                <a:solidFill>
                  <a:schemeClr val="bg1"/>
                </a:solidFill>
                <a:latin typeface="+mn-lt"/>
                <a:ea typeface="+mn-ea"/>
                <a:cs typeface="Arial" pitchFamily="34" charset="0"/>
              </a:defRPr>
            </a:lvl8pPr>
            <a:lvl9pPr marL="0" indent="0" algn="l" defTabSz="914204" rtl="0" eaLnBrk="1" latinLnBrk="0" hangingPunct="1">
              <a:lnSpc>
                <a:spcPts val="2600"/>
              </a:lnSpc>
              <a:spcBef>
                <a:spcPts val="400"/>
              </a:spcBef>
              <a:spcAft>
                <a:spcPts val="1134"/>
              </a:spcAft>
              <a:buNone/>
              <a:defRPr sz="2600" kern="1200">
                <a:solidFill>
                  <a:schemeClr val="bg1"/>
                </a:solidFill>
                <a:latin typeface="+mn-lt"/>
                <a:ea typeface="+mn-ea"/>
                <a:cs typeface="Arial" pitchFamily="34" charset="0"/>
              </a:defRPr>
            </a:lvl9pPr>
          </a:lstStyle>
          <a:p>
            <a:pPr algn="ctr"/>
            <a:r>
              <a:rPr lang="en-AU" sz="4800" b="1">
                <a:solidFill>
                  <a:schemeClr val="bg1"/>
                </a:solidFill>
              </a:rPr>
              <a:t>01</a:t>
            </a:r>
          </a:p>
        </p:txBody>
      </p:sp>
      <p:pic>
        <p:nvPicPr>
          <p:cNvPr id="7" name="Graphic 6">
            <a:extLst>
              <a:ext uri="{FF2B5EF4-FFF2-40B4-BE49-F238E27FC236}">
                <a16:creationId xmlns:a16="http://schemas.microsoft.com/office/drawing/2014/main" id="{E6640977-FE46-D542-6CAD-50BD1DE48E5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238660" y="5901486"/>
            <a:ext cx="956515" cy="956515"/>
          </a:xfrm>
          <a:prstGeom prst="rect">
            <a:avLst/>
          </a:prstGeom>
        </p:spPr>
      </p:pic>
      <p:pic>
        <p:nvPicPr>
          <p:cNvPr id="5" name="Picture 4">
            <a:extLst>
              <a:ext uri="{FF2B5EF4-FFF2-40B4-BE49-F238E27FC236}">
                <a16:creationId xmlns:a16="http://schemas.microsoft.com/office/drawing/2014/main" id="{6A4CC52F-D03E-5EFA-173D-1237ED0F3F35}"/>
              </a:ext>
            </a:extLst>
          </p:cNvPr>
          <p:cNvPicPr>
            <a:picLocks noChangeAspect="1"/>
          </p:cNvPicPr>
          <p:nvPr userDrawn="1"/>
        </p:nvPicPr>
        <p:blipFill>
          <a:blip r:embed="rId3"/>
          <a:srcRect/>
          <a:stretch/>
        </p:blipFill>
        <p:spPr>
          <a:xfrm>
            <a:off x="0" y="1"/>
            <a:ext cx="1028938" cy="6859588"/>
          </a:xfrm>
          <a:prstGeom prst="rect">
            <a:avLst/>
          </a:prstGeom>
        </p:spPr>
      </p:pic>
    </p:spTree>
    <p:extLst>
      <p:ext uri="{BB962C8B-B14F-4D97-AF65-F5344CB8AC3E}">
        <p14:creationId xmlns:p14="http://schemas.microsoft.com/office/powerpoint/2010/main" val="1346987934"/>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Left column image - dark">
    <p:bg>
      <p:bgPr>
        <a:solidFill>
          <a:schemeClr val="bg1"/>
        </a:solidFill>
        <a:effectLst/>
      </p:bgPr>
    </p:bg>
    <p:spTree>
      <p:nvGrpSpPr>
        <p:cNvPr id="1" name=""/>
        <p:cNvGrpSpPr/>
        <p:nvPr/>
      </p:nvGrpSpPr>
      <p:grpSpPr>
        <a:xfrm>
          <a:off x="0" y="0"/>
          <a:ext cx="0" cy="0"/>
          <a:chOff x="0" y="0"/>
          <a:chExt cx="0" cy="0"/>
        </a:xfrm>
      </p:grpSpPr>
      <p:pic>
        <p:nvPicPr>
          <p:cNvPr id="8" name="Picture 7" descr="A blue square with four squares&#10;&#10;AI-generated content may be incorrect.">
            <a:extLst>
              <a:ext uri="{FF2B5EF4-FFF2-40B4-BE49-F238E27FC236}">
                <a16:creationId xmlns:a16="http://schemas.microsoft.com/office/drawing/2014/main" id="{F2685509-D466-9D54-A92C-E600A578FE8C}"/>
              </a:ext>
            </a:extLst>
          </p:cNvPr>
          <p:cNvPicPr>
            <a:picLocks noChangeAspect="1"/>
          </p:cNvPicPr>
          <p:nvPr userDrawn="1"/>
        </p:nvPicPr>
        <p:blipFill>
          <a:blip r:embed="rId2"/>
          <a:stretch>
            <a:fillRect/>
          </a:stretch>
        </p:blipFill>
        <p:spPr>
          <a:xfrm>
            <a:off x="6586" y="0"/>
            <a:ext cx="4072651" cy="6872599"/>
          </a:xfrm>
          <a:prstGeom prst="rect">
            <a:avLst/>
          </a:prstGeom>
        </p:spPr>
      </p:pic>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3"/>
          <a:srcRect/>
          <a:stretch/>
        </p:blipFill>
        <p:spPr>
          <a:xfrm>
            <a:off x="6586" y="13011"/>
            <a:ext cx="1028938" cy="6859588"/>
          </a:xfrm>
          <a:prstGeom prst="rect">
            <a:avLst/>
          </a:prstGeom>
        </p:spPr>
      </p:pic>
      <p:sp>
        <p:nvSpPr>
          <p:cNvPr id="10" name="Picture Placeholder 9">
            <a:extLst>
              <a:ext uri="{FF2B5EF4-FFF2-40B4-BE49-F238E27FC236}">
                <a16:creationId xmlns:a16="http://schemas.microsoft.com/office/drawing/2014/main" id="{7542FE34-9FFB-B8FF-72C4-F2366179183D}"/>
              </a:ext>
            </a:extLst>
          </p:cNvPr>
          <p:cNvSpPr>
            <a:spLocks noGrp="1"/>
          </p:cNvSpPr>
          <p:nvPr>
            <p:ph type="pic" sz="quarter" idx="13" hasCustomPrompt="1"/>
          </p:nvPr>
        </p:nvSpPr>
        <p:spPr>
          <a:xfrm>
            <a:off x="1239133" y="1734078"/>
            <a:ext cx="3391433" cy="3391433"/>
          </a:xfrm>
          <a:solidFill>
            <a:schemeClr val="accent5"/>
          </a:solidFill>
        </p:spPr>
        <p:txBody>
          <a:bodyPr/>
          <a:lstStyle>
            <a:lvl1pPr>
              <a:defRPr/>
            </a:lvl1pPr>
          </a:lstStyle>
          <a:p>
            <a:r>
              <a:rPr lang="en-AU"/>
              <a:t>   </a:t>
            </a:r>
          </a:p>
        </p:txBody>
      </p:sp>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5375909" y="1286806"/>
            <a:ext cx="5514909" cy="45779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1" name="Rectangle 20">
            <a:extLst>
              <a:ext uri="{FF2B5EF4-FFF2-40B4-BE49-F238E27FC236}">
                <a16:creationId xmlns:a16="http://schemas.microsoft.com/office/drawing/2014/main" id="{242DB34E-7197-F0B3-8A73-8FB187AEB040}"/>
              </a:ext>
            </a:extLst>
          </p:cNvPr>
          <p:cNvSpPr/>
          <p:nvPr userDrawn="1"/>
        </p:nvSpPr>
        <p:spPr>
          <a:xfrm>
            <a:off x="1235075" y="1734078"/>
            <a:ext cx="239636"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22" name="Rectangle 21">
            <a:extLst>
              <a:ext uri="{FF2B5EF4-FFF2-40B4-BE49-F238E27FC236}">
                <a16:creationId xmlns:a16="http://schemas.microsoft.com/office/drawing/2014/main" id="{31716C2B-1733-35F9-1517-4FC8BA79B94B}"/>
              </a:ext>
            </a:extLst>
          </p:cNvPr>
          <p:cNvSpPr/>
          <p:nvPr userDrawn="1"/>
        </p:nvSpPr>
        <p:spPr>
          <a:xfrm rot="5400000">
            <a:off x="11560888" y="394651"/>
            <a:ext cx="1028938"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pic>
        <p:nvPicPr>
          <p:cNvPr id="2" name="Graphic 1">
            <a:extLst>
              <a:ext uri="{FF2B5EF4-FFF2-40B4-BE49-F238E27FC236}">
                <a16:creationId xmlns:a16="http://schemas.microsoft.com/office/drawing/2014/main" id="{16EEA816-5782-2CA3-299A-9735CB465DC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4041409470"/>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7_Left column quote - ligh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74D4981-408D-3A70-DC3E-29D08702CA8A}"/>
              </a:ext>
            </a:extLst>
          </p:cNvPr>
          <p:cNvSpPr/>
          <p:nvPr userDrawn="1"/>
        </p:nvSpPr>
        <p:spPr>
          <a:xfrm>
            <a:off x="6586" y="0"/>
            <a:ext cx="3208102" cy="685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3937634" y="836613"/>
            <a:ext cx="5514909" cy="45779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6">
            <a:extLst>
              <a:ext uri="{FF2B5EF4-FFF2-40B4-BE49-F238E27FC236}">
                <a16:creationId xmlns:a16="http://schemas.microsoft.com/office/drawing/2014/main" id="{BA917456-9C33-1F0F-D365-AA01CE64D156}"/>
              </a:ext>
            </a:extLst>
          </p:cNvPr>
          <p:cNvSpPr>
            <a:spLocks noGrp="1"/>
          </p:cNvSpPr>
          <p:nvPr>
            <p:ph type="body" sz="quarter" idx="16" hasCustomPrompt="1"/>
          </p:nvPr>
        </p:nvSpPr>
        <p:spPr>
          <a:xfrm>
            <a:off x="652463" y="838955"/>
            <a:ext cx="2212013" cy="3852108"/>
          </a:xfrm>
        </p:spPr>
        <p:txBody>
          <a:bodyPr/>
          <a:lstStyle>
            <a:lvl1pPr>
              <a:lnSpc>
                <a:spcPct val="100000"/>
              </a:lnSpc>
              <a:defRPr sz="1600"/>
            </a:lvl1pPr>
          </a:lstStyle>
          <a:p>
            <a:r>
              <a:rPr lang="en-AU"/>
              <a:t>We’re the independent national regulator for privacy and freedom of information. We promote and uphold your rights to access government-held information and have your person information protected.</a:t>
            </a:r>
          </a:p>
        </p:txBody>
      </p:sp>
      <p:pic>
        <p:nvPicPr>
          <p:cNvPr id="2" name="Graphic 1">
            <a:extLst>
              <a:ext uri="{FF2B5EF4-FFF2-40B4-BE49-F238E27FC236}">
                <a16:creationId xmlns:a16="http://schemas.microsoft.com/office/drawing/2014/main" id="{41D28229-5230-3129-E654-D57FD3A6FA3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
        <p:nvSpPr>
          <p:cNvPr id="3" name="Rectangle 2">
            <a:extLst>
              <a:ext uri="{FF2B5EF4-FFF2-40B4-BE49-F238E27FC236}">
                <a16:creationId xmlns:a16="http://schemas.microsoft.com/office/drawing/2014/main" id="{6F6F97BD-5C08-464A-412E-492820A64FCB}"/>
              </a:ext>
            </a:extLst>
          </p:cNvPr>
          <p:cNvSpPr/>
          <p:nvPr userDrawn="1"/>
        </p:nvSpPr>
        <p:spPr>
          <a:xfrm rot="5400000">
            <a:off x="11560888" y="394651"/>
            <a:ext cx="1028938"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Tree>
    <p:extLst>
      <p:ext uri="{BB962C8B-B14F-4D97-AF65-F5344CB8AC3E}">
        <p14:creationId xmlns:p14="http://schemas.microsoft.com/office/powerpoint/2010/main" val="2001088092"/>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Right column quote- dark">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1035424" y="836613"/>
            <a:ext cx="5514909" cy="45779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Rectangle 1">
            <a:extLst>
              <a:ext uri="{FF2B5EF4-FFF2-40B4-BE49-F238E27FC236}">
                <a16:creationId xmlns:a16="http://schemas.microsoft.com/office/drawing/2014/main" id="{F6E209CF-5CDD-A606-3A5F-3E06A094BB55}"/>
              </a:ext>
            </a:extLst>
          </p:cNvPr>
          <p:cNvSpPr/>
          <p:nvPr userDrawn="1"/>
        </p:nvSpPr>
        <p:spPr>
          <a:xfrm>
            <a:off x="8993424" y="0"/>
            <a:ext cx="3208102" cy="68595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5" name="Rectangle 4">
            <a:extLst>
              <a:ext uri="{FF2B5EF4-FFF2-40B4-BE49-F238E27FC236}">
                <a16:creationId xmlns:a16="http://schemas.microsoft.com/office/drawing/2014/main" id="{54741576-5C5A-3674-6559-7D2949616189}"/>
              </a:ext>
            </a:extLst>
          </p:cNvPr>
          <p:cNvSpPr/>
          <p:nvPr userDrawn="1"/>
        </p:nvSpPr>
        <p:spPr>
          <a:xfrm>
            <a:off x="8993424" y="0"/>
            <a:ext cx="1028938"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8" name="Text Placeholder 6">
            <a:extLst>
              <a:ext uri="{FF2B5EF4-FFF2-40B4-BE49-F238E27FC236}">
                <a16:creationId xmlns:a16="http://schemas.microsoft.com/office/drawing/2014/main" id="{E3FC67B5-7C8C-F581-C666-55FFD612B173}"/>
              </a:ext>
            </a:extLst>
          </p:cNvPr>
          <p:cNvSpPr>
            <a:spLocks noGrp="1"/>
          </p:cNvSpPr>
          <p:nvPr>
            <p:ph type="body" sz="quarter" idx="16" hasCustomPrompt="1"/>
          </p:nvPr>
        </p:nvSpPr>
        <p:spPr>
          <a:xfrm>
            <a:off x="9491468" y="838955"/>
            <a:ext cx="2212013" cy="3852108"/>
          </a:xfrm>
        </p:spPr>
        <p:txBody>
          <a:bodyPr/>
          <a:lstStyle>
            <a:lvl1pPr>
              <a:lnSpc>
                <a:spcPct val="100000"/>
              </a:lnSpc>
              <a:defRPr sz="1600">
                <a:solidFill>
                  <a:schemeClr val="bg1"/>
                </a:solidFill>
              </a:defRPr>
            </a:lvl1pPr>
          </a:lstStyle>
          <a:p>
            <a:r>
              <a:rPr lang="en-AU"/>
              <a:t>We’re the independent national regulator for privacy and freedom of information. We promote and uphold your rights to access government-held information and have your person information protected.</a:t>
            </a:r>
          </a:p>
        </p:txBody>
      </p:sp>
      <p:pic>
        <p:nvPicPr>
          <p:cNvPr id="3" name="Graphic 3">
            <a:extLst>
              <a:ext uri="{FF2B5EF4-FFF2-40B4-BE49-F238E27FC236}">
                <a16:creationId xmlns:a16="http://schemas.microsoft.com/office/drawing/2014/main" id="{4E515D0B-6046-ABC2-5A89-5EC6F863F925}"/>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635848" y="6293675"/>
            <a:ext cx="565913" cy="565913"/>
          </a:xfrm>
          <a:prstGeom prst="rect">
            <a:avLst/>
          </a:prstGeom>
        </p:spPr>
      </p:pic>
      <p:sp>
        <p:nvSpPr>
          <p:cNvPr id="4" name="Rectangle 3">
            <a:extLst>
              <a:ext uri="{FF2B5EF4-FFF2-40B4-BE49-F238E27FC236}">
                <a16:creationId xmlns:a16="http://schemas.microsoft.com/office/drawing/2014/main" id="{BEC2334B-8D8F-FF9D-3A6C-3D572C2FB087}"/>
              </a:ext>
            </a:extLst>
          </p:cNvPr>
          <p:cNvSpPr/>
          <p:nvPr userDrawn="1"/>
        </p:nvSpPr>
        <p:spPr>
          <a:xfrm rot="5400000">
            <a:off x="8598538" y="410811"/>
            <a:ext cx="1028938"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Tree>
    <p:extLst>
      <p:ext uri="{BB962C8B-B14F-4D97-AF65-F5344CB8AC3E}">
        <p14:creationId xmlns:p14="http://schemas.microsoft.com/office/powerpoint/2010/main" val="973165528"/>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Half image slide - dark">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685509-D466-9D54-A92C-E600A578FE8C}"/>
              </a:ext>
            </a:extLst>
          </p:cNvPr>
          <p:cNvPicPr>
            <a:picLocks noChangeAspect="1"/>
          </p:cNvPicPr>
          <p:nvPr userDrawn="1"/>
        </p:nvPicPr>
        <p:blipFill>
          <a:blip r:embed="rId2"/>
          <a:srcRect/>
          <a:stretch/>
        </p:blipFill>
        <p:spPr>
          <a:xfrm>
            <a:off x="6586" y="0"/>
            <a:ext cx="6096374" cy="6858421"/>
          </a:xfrm>
          <a:prstGeom prst="rect">
            <a:avLst/>
          </a:prstGeom>
        </p:spPr>
      </p:pic>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3"/>
          <a:srcRect/>
          <a:stretch/>
        </p:blipFill>
        <p:spPr>
          <a:xfrm>
            <a:off x="0" y="0"/>
            <a:ext cx="1028938" cy="6859588"/>
          </a:xfrm>
          <a:prstGeom prst="rect">
            <a:avLst/>
          </a:prstGeom>
        </p:spPr>
      </p:pic>
      <p:sp>
        <p:nvSpPr>
          <p:cNvPr id="10" name="Picture Placeholder 9">
            <a:extLst>
              <a:ext uri="{FF2B5EF4-FFF2-40B4-BE49-F238E27FC236}">
                <a16:creationId xmlns:a16="http://schemas.microsoft.com/office/drawing/2014/main" id="{7542FE34-9FFB-B8FF-72C4-F2366179183D}"/>
              </a:ext>
            </a:extLst>
          </p:cNvPr>
          <p:cNvSpPr>
            <a:spLocks noGrp="1"/>
          </p:cNvSpPr>
          <p:nvPr>
            <p:ph type="pic" sz="quarter" idx="13" hasCustomPrompt="1"/>
          </p:nvPr>
        </p:nvSpPr>
        <p:spPr>
          <a:xfrm>
            <a:off x="1359057" y="1734078"/>
            <a:ext cx="3391433" cy="3391433"/>
          </a:xfrm>
          <a:solidFill>
            <a:schemeClr val="accent5"/>
          </a:solidFill>
        </p:spPr>
        <p:txBody>
          <a:bodyPr/>
          <a:lstStyle>
            <a:lvl1pPr>
              <a:defRPr/>
            </a:lvl1pPr>
          </a:lstStyle>
          <a:p>
            <a:r>
              <a:rPr lang="en-AU"/>
              <a:t>   </a:t>
            </a:r>
          </a:p>
        </p:txBody>
      </p:sp>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6832644" y="1286806"/>
            <a:ext cx="5073476" cy="45779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1" name="Rectangle 20">
            <a:extLst>
              <a:ext uri="{FF2B5EF4-FFF2-40B4-BE49-F238E27FC236}">
                <a16:creationId xmlns:a16="http://schemas.microsoft.com/office/drawing/2014/main" id="{242DB34E-7197-F0B3-8A73-8FB187AEB040}"/>
              </a:ext>
            </a:extLst>
          </p:cNvPr>
          <p:cNvSpPr/>
          <p:nvPr userDrawn="1"/>
        </p:nvSpPr>
        <p:spPr>
          <a:xfrm>
            <a:off x="1359057" y="1734078"/>
            <a:ext cx="239636"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22" name="Rectangle 21">
            <a:extLst>
              <a:ext uri="{FF2B5EF4-FFF2-40B4-BE49-F238E27FC236}">
                <a16:creationId xmlns:a16="http://schemas.microsoft.com/office/drawing/2014/main" id="{31716C2B-1733-35F9-1517-4FC8BA79B94B}"/>
              </a:ext>
            </a:extLst>
          </p:cNvPr>
          <p:cNvSpPr/>
          <p:nvPr userDrawn="1"/>
        </p:nvSpPr>
        <p:spPr>
          <a:xfrm rot="5400000">
            <a:off x="11554302" y="394651"/>
            <a:ext cx="1028938"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pic>
        <p:nvPicPr>
          <p:cNvPr id="2" name="Graphic 1">
            <a:extLst>
              <a:ext uri="{FF2B5EF4-FFF2-40B4-BE49-F238E27FC236}">
                <a16:creationId xmlns:a16="http://schemas.microsoft.com/office/drawing/2014/main" id="{DAAED368-DEFB-B45F-8D73-2E739D514FA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573660413"/>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Right half image - dark">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685509-D466-9D54-A92C-E600A578FE8C}"/>
              </a:ext>
            </a:extLst>
          </p:cNvPr>
          <p:cNvPicPr>
            <a:picLocks noChangeAspect="1"/>
          </p:cNvPicPr>
          <p:nvPr userDrawn="1"/>
        </p:nvPicPr>
        <p:blipFill>
          <a:blip r:embed="rId2"/>
          <a:srcRect/>
          <a:stretch/>
        </p:blipFill>
        <p:spPr>
          <a:xfrm>
            <a:off x="6092215" y="0"/>
            <a:ext cx="6096374" cy="6858421"/>
          </a:xfrm>
          <a:prstGeom prst="rect">
            <a:avLst/>
          </a:prstGeom>
        </p:spPr>
      </p:pic>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3"/>
          <a:srcRect/>
          <a:stretch/>
        </p:blipFill>
        <p:spPr>
          <a:xfrm>
            <a:off x="0" y="0"/>
            <a:ext cx="1028938" cy="6859588"/>
          </a:xfrm>
          <a:prstGeom prst="rect">
            <a:avLst/>
          </a:prstGeom>
        </p:spPr>
      </p:pic>
      <p:sp>
        <p:nvSpPr>
          <p:cNvPr id="10" name="Picture Placeholder 9">
            <a:extLst>
              <a:ext uri="{FF2B5EF4-FFF2-40B4-BE49-F238E27FC236}">
                <a16:creationId xmlns:a16="http://schemas.microsoft.com/office/drawing/2014/main" id="{7542FE34-9FFB-B8FF-72C4-F2366179183D}"/>
              </a:ext>
            </a:extLst>
          </p:cNvPr>
          <p:cNvSpPr>
            <a:spLocks noGrp="1"/>
          </p:cNvSpPr>
          <p:nvPr>
            <p:ph type="pic" sz="quarter" idx="13" hasCustomPrompt="1"/>
          </p:nvPr>
        </p:nvSpPr>
        <p:spPr>
          <a:xfrm>
            <a:off x="7444686" y="1734078"/>
            <a:ext cx="3391433" cy="3391433"/>
          </a:xfrm>
          <a:solidFill>
            <a:schemeClr val="accent5"/>
          </a:solidFill>
        </p:spPr>
        <p:txBody>
          <a:bodyPr/>
          <a:lstStyle>
            <a:lvl1pPr>
              <a:defRPr/>
            </a:lvl1pPr>
          </a:lstStyle>
          <a:p>
            <a:r>
              <a:rPr lang="en-AU"/>
              <a:t>   </a:t>
            </a:r>
          </a:p>
        </p:txBody>
      </p:sp>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1013906" y="965188"/>
            <a:ext cx="4714123" cy="3512055"/>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1" name="Rectangle 20">
            <a:extLst>
              <a:ext uri="{FF2B5EF4-FFF2-40B4-BE49-F238E27FC236}">
                <a16:creationId xmlns:a16="http://schemas.microsoft.com/office/drawing/2014/main" id="{242DB34E-7197-F0B3-8A73-8FB187AEB040}"/>
              </a:ext>
            </a:extLst>
          </p:cNvPr>
          <p:cNvSpPr/>
          <p:nvPr userDrawn="1"/>
        </p:nvSpPr>
        <p:spPr>
          <a:xfrm>
            <a:off x="7444686" y="1734078"/>
            <a:ext cx="239636"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22" name="Rectangle 21">
            <a:extLst>
              <a:ext uri="{FF2B5EF4-FFF2-40B4-BE49-F238E27FC236}">
                <a16:creationId xmlns:a16="http://schemas.microsoft.com/office/drawing/2014/main" id="{31716C2B-1733-35F9-1517-4FC8BA79B94B}"/>
              </a:ext>
            </a:extLst>
          </p:cNvPr>
          <p:cNvSpPr/>
          <p:nvPr userDrawn="1"/>
        </p:nvSpPr>
        <p:spPr>
          <a:xfrm rot="5400000">
            <a:off x="11554302" y="393484"/>
            <a:ext cx="1028938"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2" name="Rectangle 1">
            <a:extLst>
              <a:ext uri="{FF2B5EF4-FFF2-40B4-BE49-F238E27FC236}">
                <a16:creationId xmlns:a16="http://schemas.microsoft.com/office/drawing/2014/main" id="{13AE4309-0B2E-A330-DC1A-7053D1410425}"/>
              </a:ext>
            </a:extLst>
          </p:cNvPr>
          <p:cNvSpPr/>
          <p:nvPr userDrawn="1"/>
        </p:nvSpPr>
        <p:spPr>
          <a:xfrm>
            <a:off x="722269" y="1034089"/>
            <a:ext cx="216262" cy="23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pic>
        <p:nvPicPr>
          <p:cNvPr id="3" name="Graphic 3">
            <a:extLst>
              <a:ext uri="{FF2B5EF4-FFF2-40B4-BE49-F238E27FC236}">
                <a16:creationId xmlns:a16="http://schemas.microsoft.com/office/drawing/2014/main" id="{E9593852-1E9A-04A4-B74F-F81C49B6DB06}"/>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1635848" y="6293675"/>
            <a:ext cx="565913" cy="565913"/>
          </a:xfrm>
          <a:prstGeom prst="rect">
            <a:avLst/>
          </a:prstGeom>
        </p:spPr>
      </p:pic>
    </p:spTree>
    <p:extLst>
      <p:ext uri="{BB962C8B-B14F-4D97-AF65-F5344CB8AC3E}">
        <p14:creationId xmlns:p14="http://schemas.microsoft.com/office/powerpoint/2010/main" val="1564446145"/>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2 column icons - ligh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17" name="Text Placeholder 19">
            <a:extLst>
              <a:ext uri="{FF2B5EF4-FFF2-40B4-BE49-F238E27FC236}">
                <a16:creationId xmlns:a16="http://schemas.microsoft.com/office/drawing/2014/main" id="{686AFABF-7F17-02F1-D9AC-8BAB808DA123}"/>
              </a:ext>
            </a:extLst>
          </p:cNvPr>
          <p:cNvSpPr>
            <a:spLocks noGrp="1"/>
          </p:cNvSpPr>
          <p:nvPr>
            <p:ph type="body" sz="quarter" idx="14"/>
          </p:nvPr>
        </p:nvSpPr>
        <p:spPr>
          <a:xfrm>
            <a:off x="3232139" y="836613"/>
            <a:ext cx="5730898" cy="1070678"/>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7DFD4FAF-D9E3-A0F7-D506-34A518D3BED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1741682515"/>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9_2 Columns icons - grey">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DF1971-7B7F-B098-E1BE-3C686BA895F5}"/>
              </a:ext>
            </a:extLst>
          </p:cNvPr>
          <p:cNvSpPr>
            <a:spLocks/>
          </p:cNvSpPr>
          <p:nvPr userDrawn="1"/>
        </p:nvSpPr>
        <p:spPr>
          <a:xfrm>
            <a:off x="268523" y="1990725"/>
            <a:ext cx="11926652" cy="48688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17" name="Text Placeholder 19">
            <a:extLst>
              <a:ext uri="{FF2B5EF4-FFF2-40B4-BE49-F238E27FC236}">
                <a16:creationId xmlns:a16="http://schemas.microsoft.com/office/drawing/2014/main" id="{686AFABF-7F17-02F1-D9AC-8BAB808DA123}"/>
              </a:ext>
            </a:extLst>
          </p:cNvPr>
          <p:cNvSpPr>
            <a:spLocks noGrp="1"/>
          </p:cNvSpPr>
          <p:nvPr>
            <p:ph type="body" sz="quarter" idx="14"/>
          </p:nvPr>
        </p:nvSpPr>
        <p:spPr>
          <a:xfrm>
            <a:off x="3232139" y="836613"/>
            <a:ext cx="5730898" cy="970816"/>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a:p>
            <a:pPr lvl="1"/>
            <a:r>
              <a:rPr lang="en-US"/>
              <a:t>Second level</a:t>
            </a:r>
          </a:p>
        </p:txBody>
      </p:sp>
      <p:sp>
        <p:nvSpPr>
          <p:cNvPr id="2" name="Text Placeholder 1">
            <a:extLst>
              <a:ext uri="{FF2B5EF4-FFF2-40B4-BE49-F238E27FC236}">
                <a16:creationId xmlns:a16="http://schemas.microsoft.com/office/drawing/2014/main" id="{2B815811-A38A-7128-124C-2AA4EAE3AC37}"/>
              </a:ext>
            </a:extLst>
          </p:cNvPr>
          <p:cNvSpPr>
            <a:spLocks noGrp="1"/>
          </p:cNvSpPr>
          <p:nvPr>
            <p:ph type="body" sz="quarter" idx="12" hasCustomPrompt="1"/>
          </p:nvPr>
        </p:nvSpPr>
        <p:spPr>
          <a:xfrm>
            <a:off x="2495200" y="3429794"/>
            <a:ext cx="2890325" cy="216000"/>
          </a:xfrm>
        </p:spPr>
        <p:txBody>
          <a:bodyPr/>
          <a:lstStyle>
            <a:lvl1pPr algn="ctr">
              <a:defRPr/>
            </a:lvl1pPr>
          </a:lstStyle>
          <a:p>
            <a:r>
              <a:rPr lang="en-AU"/>
              <a:t>Title</a:t>
            </a:r>
          </a:p>
        </p:txBody>
      </p:sp>
      <p:sp>
        <p:nvSpPr>
          <p:cNvPr id="7" name="Text Placeholder 4">
            <a:extLst>
              <a:ext uri="{FF2B5EF4-FFF2-40B4-BE49-F238E27FC236}">
                <a16:creationId xmlns:a16="http://schemas.microsoft.com/office/drawing/2014/main" id="{A2EB0933-7B5F-7FBA-B4CE-48697B7B2366}"/>
              </a:ext>
            </a:extLst>
          </p:cNvPr>
          <p:cNvSpPr>
            <a:spLocks noGrp="1"/>
          </p:cNvSpPr>
          <p:nvPr>
            <p:ph type="body" sz="quarter" idx="26" hasCustomPrompt="1"/>
          </p:nvPr>
        </p:nvSpPr>
        <p:spPr>
          <a:xfrm>
            <a:off x="6835164" y="3429794"/>
            <a:ext cx="2851308" cy="216000"/>
          </a:xfrm>
        </p:spPr>
        <p:txBody>
          <a:bodyPr/>
          <a:lstStyle>
            <a:lvl1pPr algn="ctr">
              <a:defRPr/>
            </a:lvl1pPr>
          </a:lstStyle>
          <a:p>
            <a:r>
              <a:rPr lang="en-AU"/>
              <a:t>Title</a:t>
            </a:r>
          </a:p>
        </p:txBody>
      </p:sp>
      <p:sp>
        <p:nvSpPr>
          <p:cNvPr id="11" name="Text Placeholder 12">
            <a:extLst>
              <a:ext uri="{FF2B5EF4-FFF2-40B4-BE49-F238E27FC236}">
                <a16:creationId xmlns:a16="http://schemas.microsoft.com/office/drawing/2014/main" id="{3786460A-5D9C-2711-659E-437FB7AFADAF}"/>
              </a:ext>
            </a:extLst>
          </p:cNvPr>
          <p:cNvSpPr>
            <a:spLocks noGrp="1"/>
          </p:cNvSpPr>
          <p:nvPr>
            <p:ph type="body" sz="quarter" idx="15" hasCustomPrompt="1"/>
          </p:nvPr>
        </p:nvSpPr>
        <p:spPr>
          <a:xfrm>
            <a:off x="2485163" y="4022726"/>
            <a:ext cx="2900362" cy="2074687"/>
          </a:xfrm>
        </p:spPr>
        <p:txBody>
          <a:bodyPr/>
          <a:lstStyle>
            <a:lvl1pPr algn="ctr">
              <a:defRPr sz="1050">
                <a:latin typeface="+mn-lt"/>
              </a:defRPr>
            </a:lvl1pPr>
            <a:lvl5pPr marL="863768" indent="0" algn="ctr">
              <a:buFontTx/>
              <a:buNone/>
              <a:defRPr sz="1600">
                <a:latin typeface="+mn-lt"/>
              </a:defRPr>
            </a:lvl5pPr>
          </a:lstStyle>
          <a:p>
            <a:pPr marL="0" marR="0">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800" kern="100">
                <a:effectLst/>
                <a:latin typeface="Aptos" panose="020B0004020202020204" pitchFamily="34" charset="0"/>
                <a:ea typeface="Aptos" panose="020B0004020202020204" pitchFamily="34" charset="0"/>
                <a:cs typeface="Times New Roman" panose="02020603050405020304" pitchFamily="18" charset="0"/>
              </a:rPr>
              <a:t> quate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8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800" kern="100">
                <a:effectLst/>
                <a:latin typeface="Aptos" panose="020B0004020202020204" pitchFamily="34" charset="0"/>
                <a:ea typeface="Aptos" panose="020B0004020202020204" pitchFamily="34" charset="0"/>
                <a:cs typeface="Times New Roman" panose="02020603050405020304" pitchFamily="18" charset="0"/>
              </a:rPr>
              <a:t> ides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aliquodis</a:t>
            </a:r>
            <a:r>
              <a:rPr lang="en-US" sz="1800" kern="100">
                <a:effectLst/>
                <a:latin typeface="Aptos" panose="020B0004020202020204" pitchFamily="34" charset="0"/>
                <a:ea typeface="Aptos" panose="020B0004020202020204" pitchFamily="34" charset="0"/>
                <a:cs typeface="Times New Roman" panose="02020603050405020304" pitchFamily="18" charset="0"/>
              </a:rPr>
              <a:t> as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temporere</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natem</a:t>
            </a:r>
            <a:r>
              <a:rPr lang="en-US" sz="1800" kern="100">
                <a:effectLst/>
                <a:latin typeface="Aptos" panose="020B0004020202020204" pitchFamily="34" charset="0"/>
                <a:ea typeface="Aptos" panose="020B0004020202020204" pitchFamily="34" charset="0"/>
                <a:cs typeface="Times New Roman" panose="02020603050405020304" pitchFamily="18" charset="0"/>
              </a:rPr>
              <a:t>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laut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voluptatio</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optaspe</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Placeholder 12">
            <a:extLst>
              <a:ext uri="{FF2B5EF4-FFF2-40B4-BE49-F238E27FC236}">
                <a16:creationId xmlns:a16="http://schemas.microsoft.com/office/drawing/2014/main" id="{0C86F4C0-80F4-F749-E5DF-A8D45FB3AF30}"/>
              </a:ext>
            </a:extLst>
          </p:cNvPr>
          <p:cNvSpPr>
            <a:spLocks noGrp="1"/>
          </p:cNvSpPr>
          <p:nvPr>
            <p:ph type="body" sz="quarter" idx="16" hasCustomPrompt="1"/>
          </p:nvPr>
        </p:nvSpPr>
        <p:spPr>
          <a:xfrm>
            <a:off x="6835164" y="4022726"/>
            <a:ext cx="2874848" cy="2074687"/>
          </a:xfrm>
        </p:spPr>
        <p:txBody>
          <a:bodyPr/>
          <a:lstStyle>
            <a:lvl1pPr algn="ctr">
              <a:defRPr sz="1400">
                <a:latin typeface="+mn-lt"/>
              </a:defRPr>
            </a:lvl1pPr>
            <a:lvl5pPr marL="863768" indent="0" algn="ctr">
              <a:buFontTx/>
              <a:buNone/>
              <a:defRPr sz="1600">
                <a:latin typeface="+mn-lt"/>
              </a:defRPr>
            </a:lvl5pPr>
          </a:lstStyle>
          <a:p>
            <a:pPr marL="0" marR="0">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800" kern="100">
                <a:effectLst/>
                <a:latin typeface="Aptos" panose="020B0004020202020204" pitchFamily="34" charset="0"/>
                <a:ea typeface="Aptos" panose="020B0004020202020204" pitchFamily="34" charset="0"/>
                <a:cs typeface="Times New Roman" panose="02020603050405020304" pitchFamily="18" charset="0"/>
              </a:rPr>
              <a:t> quate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8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800" kern="100">
                <a:effectLst/>
                <a:latin typeface="Aptos" panose="020B0004020202020204" pitchFamily="34" charset="0"/>
                <a:ea typeface="Aptos" panose="020B0004020202020204" pitchFamily="34" charset="0"/>
                <a:cs typeface="Times New Roman" panose="02020603050405020304" pitchFamily="18" charset="0"/>
              </a:rPr>
              <a:t> ides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aliquodis</a:t>
            </a:r>
            <a:r>
              <a:rPr lang="en-US" sz="1800" kern="100">
                <a:effectLst/>
                <a:latin typeface="Aptos" panose="020B0004020202020204" pitchFamily="34" charset="0"/>
                <a:ea typeface="Aptos" panose="020B0004020202020204" pitchFamily="34" charset="0"/>
                <a:cs typeface="Times New Roman" panose="02020603050405020304" pitchFamily="18" charset="0"/>
              </a:rPr>
              <a:t> as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temporere</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natem</a:t>
            </a:r>
            <a:r>
              <a:rPr lang="en-US" sz="1800" kern="100">
                <a:effectLst/>
                <a:latin typeface="Aptos" panose="020B0004020202020204" pitchFamily="34" charset="0"/>
                <a:ea typeface="Aptos" panose="020B0004020202020204" pitchFamily="34" charset="0"/>
                <a:cs typeface="Times New Roman" panose="02020603050405020304" pitchFamily="18" charset="0"/>
              </a:rPr>
              <a:t>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laut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voluptatio</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optaspe</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2" name="Picture Placeholder 21">
            <a:extLst>
              <a:ext uri="{FF2B5EF4-FFF2-40B4-BE49-F238E27FC236}">
                <a16:creationId xmlns:a16="http://schemas.microsoft.com/office/drawing/2014/main" id="{487FB6A3-6668-E5E6-3D8F-DBE49E839AB2}"/>
              </a:ext>
            </a:extLst>
          </p:cNvPr>
          <p:cNvSpPr>
            <a:spLocks noGrp="1"/>
          </p:cNvSpPr>
          <p:nvPr>
            <p:ph type="pic" sz="quarter" idx="27"/>
          </p:nvPr>
        </p:nvSpPr>
        <p:spPr>
          <a:xfrm>
            <a:off x="3643313" y="2512617"/>
            <a:ext cx="585787" cy="585787"/>
          </a:xfrm>
        </p:spPr>
        <p:txBody>
          <a:bodyPr/>
          <a:lstStyle>
            <a:lvl1pPr>
              <a:defRPr sz="900"/>
            </a:lvl1pPr>
          </a:lstStyle>
          <a:p>
            <a:r>
              <a:rPr lang="en-US"/>
              <a:t>Click icon to add picture</a:t>
            </a:r>
            <a:endParaRPr lang="en-AU"/>
          </a:p>
        </p:txBody>
      </p:sp>
      <p:sp>
        <p:nvSpPr>
          <p:cNvPr id="23" name="Picture Placeholder 21">
            <a:extLst>
              <a:ext uri="{FF2B5EF4-FFF2-40B4-BE49-F238E27FC236}">
                <a16:creationId xmlns:a16="http://schemas.microsoft.com/office/drawing/2014/main" id="{7019985C-45C8-B88D-5D34-A0B165EFEB80}"/>
              </a:ext>
            </a:extLst>
          </p:cNvPr>
          <p:cNvSpPr>
            <a:spLocks noGrp="1"/>
          </p:cNvSpPr>
          <p:nvPr>
            <p:ph type="pic" sz="quarter" idx="28"/>
          </p:nvPr>
        </p:nvSpPr>
        <p:spPr>
          <a:xfrm>
            <a:off x="7966076" y="2475341"/>
            <a:ext cx="585787" cy="585787"/>
          </a:xfrm>
        </p:spPr>
        <p:txBody>
          <a:bodyPr/>
          <a:lstStyle>
            <a:lvl1pPr>
              <a:defRPr sz="900"/>
            </a:lvl1pPr>
          </a:lstStyle>
          <a:p>
            <a:r>
              <a:rPr lang="en-US"/>
              <a:t>Click icon to add picture</a:t>
            </a:r>
            <a:endParaRPr lang="en-AU"/>
          </a:p>
        </p:txBody>
      </p:sp>
      <p:pic>
        <p:nvPicPr>
          <p:cNvPr id="3" name="Graphic 2">
            <a:extLst>
              <a:ext uri="{FF2B5EF4-FFF2-40B4-BE49-F238E27FC236}">
                <a16:creationId xmlns:a16="http://schemas.microsoft.com/office/drawing/2014/main" id="{6D433061-B385-3DB8-9E25-B43ACF3E9DD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497221195"/>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3 Columns icons- ligh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3232139" y="836613"/>
            <a:ext cx="5730898" cy="970816"/>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a:p>
            <a:pPr lvl="1"/>
            <a:r>
              <a:rPr lang="en-US"/>
              <a:t>Second level</a:t>
            </a:r>
          </a:p>
        </p:txBody>
      </p:sp>
      <p:sp>
        <p:nvSpPr>
          <p:cNvPr id="19" name="Text Placeholder 6">
            <a:extLst>
              <a:ext uri="{FF2B5EF4-FFF2-40B4-BE49-F238E27FC236}">
                <a16:creationId xmlns:a16="http://schemas.microsoft.com/office/drawing/2014/main" id="{404F44FC-7C3F-F952-8338-F9ED5E3CBD0E}"/>
              </a:ext>
            </a:extLst>
          </p:cNvPr>
          <p:cNvSpPr>
            <a:spLocks noGrp="1"/>
          </p:cNvSpPr>
          <p:nvPr>
            <p:ph type="body" sz="quarter" idx="16"/>
          </p:nvPr>
        </p:nvSpPr>
        <p:spPr>
          <a:xfrm>
            <a:off x="2136900" y="4440993"/>
            <a:ext cx="2212013" cy="1840745"/>
          </a:xfrm>
        </p:spPr>
        <p:txBody>
          <a:bodyPr/>
          <a:lstStyle>
            <a:lvl1pPr algn="ctr">
              <a:lnSpc>
                <a:spcPct val="100000"/>
              </a:lnSpc>
              <a:defRPr sz="1400"/>
            </a:lvl1pPr>
          </a:lstStyle>
          <a:p>
            <a:pPr lvl="0"/>
            <a:r>
              <a:rPr lang="en-US"/>
              <a:t>Click to edit Master text styles</a:t>
            </a:r>
          </a:p>
        </p:txBody>
      </p:sp>
      <p:sp>
        <p:nvSpPr>
          <p:cNvPr id="22" name="Text Placeholder 6">
            <a:extLst>
              <a:ext uri="{FF2B5EF4-FFF2-40B4-BE49-F238E27FC236}">
                <a16:creationId xmlns:a16="http://schemas.microsoft.com/office/drawing/2014/main" id="{3FDA0E3F-821A-5439-DC3C-3AB8E5184594}"/>
              </a:ext>
            </a:extLst>
          </p:cNvPr>
          <p:cNvSpPr>
            <a:spLocks noGrp="1"/>
          </p:cNvSpPr>
          <p:nvPr>
            <p:ph type="body" sz="quarter" idx="17"/>
          </p:nvPr>
        </p:nvSpPr>
        <p:spPr>
          <a:xfrm>
            <a:off x="4991581" y="4440993"/>
            <a:ext cx="2212013" cy="1840745"/>
          </a:xfrm>
        </p:spPr>
        <p:txBody>
          <a:bodyPr/>
          <a:lstStyle>
            <a:lvl1pPr algn="ctr">
              <a:lnSpc>
                <a:spcPct val="100000"/>
              </a:lnSpc>
              <a:defRPr sz="1400"/>
            </a:lvl1pPr>
          </a:lstStyle>
          <a:p>
            <a:pPr lvl="0"/>
            <a:r>
              <a:rPr lang="en-US"/>
              <a:t>Click to edit Master text styles</a:t>
            </a:r>
          </a:p>
        </p:txBody>
      </p:sp>
      <p:sp>
        <p:nvSpPr>
          <p:cNvPr id="23" name="Text Placeholder 6">
            <a:extLst>
              <a:ext uri="{FF2B5EF4-FFF2-40B4-BE49-F238E27FC236}">
                <a16:creationId xmlns:a16="http://schemas.microsoft.com/office/drawing/2014/main" id="{CCE9AC12-9E98-8B8D-05FF-20DE33D92485}"/>
              </a:ext>
            </a:extLst>
          </p:cNvPr>
          <p:cNvSpPr>
            <a:spLocks noGrp="1"/>
          </p:cNvSpPr>
          <p:nvPr>
            <p:ph type="body" sz="quarter" idx="18"/>
          </p:nvPr>
        </p:nvSpPr>
        <p:spPr>
          <a:xfrm>
            <a:off x="7891944" y="4440993"/>
            <a:ext cx="2212013" cy="1840745"/>
          </a:xfrm>
        </p:spPr>
        <p:txBody>
          <a:bodyPr/>
          <a:lstStyle>
            <a:lvl1pPr algn="ctr">
              <a:lnSpc>
                <a:spcPct val="100000"/>
              </a:lnSpc>
              <a:defRPr sz="1400"/>
            </a:lvl1pPr>
          </a:lstStyle>
          <a:p>
            <a:pPr lvl="0"/>
            <a:r>
              <a:rPr lang="en-US"/>
              <a:t>Click to edit Master text styles</a:t>
            </a:r>
          </a:p>
        </p:txBody>
      </p:sp>
      <p:pic>
        <p:nvPicPr>
          <p:cNvPr id="4" name="Graphic 3">
            <a:extLst>
              <a:ext uri="{FF2B5EF4-FFF2-40B4-BE49-F238E27FC236}">
                <a16:creationId xmlns:a16="http://schemas.microsoft.com/office/drawing/2014/main" id="{C2CD6967-B330-159B-032F-2FAEEE9464D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2247527700"/>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5 Columns icons-ligh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3232139" y="836612"/>
            <a:ext cx="5730898" cy="1075575"/>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349DC359-45CC-76BB-B104-97D8B6D8FE44}"/>
              </a:ext>
            </a:extLst>
          </p:cNvPr>
          <p:cNvSpPr>
            <a:spLocks noGrp="1"/>
          </p:cNvSpPr>
          <p:nvPr>
            <p:ph type="body" sz="quarter" idx="15" hasCustomPrompt="1"/>
          </p:nvPr>
        </p:nvSpPr>
        <p:spPr>
          <a:xfrm>
            <a:off x="782311" y="3708105"/>
            <a:ext cx="1977720" cy="2156744"/>
          </a:xfrm>
        </p:spPr>
        <p:txBody>
          <a:bodyPr wrap="square">
            <a:spAutoFit/>
          </a:bodyPr>
          <a:lstStyle>
            <a:lvl1pPr algn="ctr">
              <a:lnSpc>
                <a:spcPct val="100000"/>
              </a:lnSpc>
              <a:defRPr sz="1600">
                <a:latin typeface="+mn-lt"/>
              </a:defRPr>
            </a:lvl1pPr>
            <a:lvl5pPr marL="863768" indent="0" algn="ctr">
              <a:buFontTx/>
              <a:buNone/>
              <a:defRPr sz="1600">
                <a:latin typeface="+mn-lt"/>
              </a:defRPr>
            </a:lvl5pPr>
          </a:lstStyle>
          <a:p>
            <a:pPr marL="0" marR="0">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800" kern="100">
                <a:effectLst/>
                <a:latin typeface="Aptos" panose="020B0004020202020204" pitchFamily="34" charset="0"/>
                <a:ea typeface="Aptos" panose="020B0004020202020204" pitchFamily="34" charset="0"/>
                <a:cs typeface="Times New Roman" panose="02020603050405020304" pitchFamily="18" charset="0"/>
              </a:rPr>
              <a:t> quate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8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800" kern="100">
                <a:effectLst/>
                <a:latin typeface="Aptos" panose="020B0004020202020204" pitchFamily="34" charset="0"/>
                <a:ea typeface="Aptos" panose="020B0004020202020204" pitchFamily="34" charset="0"/>
                <a:cs typeface="Times New Roman" panose="02020603050405020304" pitchFamily="18" charset="0"/>
              </a:rPr>
              <a:t> ides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9" name="Text Placeholder 12">
            <a:extLst>
              <a:ext uri="{FF2B5EF4-FFF2-40B4-BE49-F238E27FC236}">
                <a16:creationId xmlns:a16="http://schemas.microsoft.com/office/drawing/2014/main" id="{7F9328BF-52F8-593A-B01E-E205F922026E}"/>
              </a:ext>
            </a:extLst>
          </p:cNvPr>
          <p:cNvSpPr>
            <a:spLocks noGrp="1"/>
          </p:cNvSpPr>
          <p:nvPr>
            <p:ph type="body" sz="quarter" idx="16" hasCustomPrompt="1"/>
          </p:nvPr>
        </p:nvSpPr>
        <p:spPr>
          <a:xfrm>
            <a:off x="2907503" y="3708105"/>
            <a:ext cx="1977720" cy="2156744"/>
          </a:xfrm>
        </p:spPr>
        <p:txBody>
          <a:bodyPr wrap="square">
            <a:spAutoFit/>
          </a:bodyPr>
          <a:lstStyle>
            <a:lvl1pPr algn="ctr">
              <a:lnSpc>
                <a:spcPct val="100000"/>
              </a:lnSpc>
              <a:defRPr sz="1600">
                <a:latin typeface="+mn-lt"/>
              </a:defRPr>
            </a:lvl1pPr>
            <a:lvl5pPr marL="863768" indent="0" algn="ctr">
              <a:buFontTx/>
              <a:buNone/>
              <a:defRPr sz="1600">
                <a:latin typeface="+mn-lt"/>
              </a:defRPr>
            </a:lvl5pPr>
          </a:lstStyle>
          <a:p>
            <a:pPr marL="0" marR="0">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800" kern="100">
                <a:effectLst/>
                <a:latin typeface="Aptos" panose="020B0004020202020204" pitchFamily="34" charset="0"/>
                <a:ea typeface="Aptos" panose="020B0004020202020204" pitchFamily="34" charset="0"/>
                <a:cs typeface="Times New Roman" panose="02020603050405020304" pitchFamily="18" charset="0"/>
              </a:rPr>
              <a:t> quate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8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800" kern="100">
                <a:effectLst/>
                <a:latin typeface="Aptos" panose="020B0004020202020204" pitchFamily="34" charset="0"/>
                <a:ea typeface="Aptos" panose="020B0004020202020204" pitchFamily="34" charset="0"/>
                <a:cs typeface="Times New Roman" panose="02020603050405020304" pitchFamily="18" charset="0"/>
              </a:rPr>
              <a:t> ides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2" name="Text Placeholder 12">
            <a:extLst>
              <a:ext uri="{FF2B5EF4-FFF2-40B4-BE49-F238E27FC236}">
                <a16:creationId xmlns:a16="http://schemas.microsoft.com/office/drawing/2014/main" id="{041D6FA5-B587-1498-2224-3B7845AEB823}"/>
              </a:ext>
            </a:extLst>
          </p:cNvPr>
          <p:cNvSpPr>
            <a:spLocks noGrp="1"/>
          </p:cNvSpPr>
          <p:nvPr>
            <p:ph type="body" sz="quarter" idx="17" hasCustomPrompt="1"/>
          </p:nvPr>
        </p:nvSpPr>
        <p:spPr>
          <a:xfrm>
            <a:off x="5103657" y="3708105"/>
            <a:ext cx="1977720" cy="2156744"/>
          </a:xfrm>
        </p:spPr>
        <p:txBody>
          <a:bodyPr wrap="square">
            <a:spAutoFit/>
          </a:bodyPr>
          <a:lstStyle>
            <a:lvl1pPr algn="ctr">
              <a:lnSpc>
                <a:spcPct val="100000"/>
              </a:lnSpc>
              <a:defRPr sz="1600">
                <a:latin typeface="+mn-lt"/>
              </a:defRPr>
            </a:lvl1pPr>
            <a:lvl5pPr marL="863768" indent="0" algn="ctr">
              <a:buFontTx/>
              <a:buNone/>
              <a:defRPr sz="1600">
                <a:latin typeface="+mn-lt"/>
              </a:defRPr>
            </a:lvl5pPr>
          </a:lstStyle>
          <a:p>
            <a:pPr marL="0" marR="0">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800" kern="100">
                <a:effectLst/>
                <a:latin typeface="Aptos" panose="020B0004020202020204" pitchFamily="34" charset="0"/>
                <a:ea typeface="Aptos" panose="020B0004020202020204" pitchFamily="34" charset="0"/>
                <a:cs typeface="Times New Roman" panose="02020603050405020304" pitchFamily="18" charset="0"/>
              </a:rPr>
              <a:t> quate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8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800" kern="100">
                <a:effectLst/>
                <a:latin typeface="Aptos" panose="020B0004020202020204" pitchFamily="34" charset="0"/>
                <a:ea typeface="Aptos" panose="020B0004020202020204" pitchFamily="34" charset="0"/>
                <a:cs typeface="Times New Roman" panose="02020603050405020304" pitchFamily="18" charset="0"/>
              </a:rPr>
              <a:t> ides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3" name="Text Placeholder 12">
            <a:extLst>
              <a:ext uri="{FF2B5EF4-FFF2-40B4-BE49-F238E27FC236}">
                <a16:creationId xmlns:a16="http://schemas.microsoft.com/office/drawing/2014/main" id="{E037A39F-C3A7-77E3-2263-040D57B20C8C}"/>
              </a:ext>
            </a:extLst>
          </p:cNvPr>
          <p:cNvSpPr>
            <a:spLocks noGrp="1"/>
          </p:cNvSpPr>
          <p:nvPr>
            <p:ph type="body" sz="quarter" idx="18" hasCustomPrompt="1"/>
          </p:nvPr>
        </p:nvSpPr>
        <p:spPr>
          <a:xfrm>
            <a:off x="7254073" y="3708105"/>
            <a:ext cx="1977720" cy="2156744"/>
          </a:xfrm>
        </p:spPr>
        <p:txBody>
          <a:bodyPr wrap="square">
            <a:spAutoFit/>
          </a:bodyPr>
          <a:lstStyle>
            <a:lvl1pPr algn="ctr">
              <a:lnSpc>
                <a:spcPct val="100000"/>
              </a:lnSpc>
              <a:defRPr sz="1600">
                <a:latin typeface="+mn-lt"/>
              </a:defRPr>
            </a:lvl1pPr>
            <a:lvl5pPr marL="863768" indent="0" algn="ctr">
              <a:buFontTx/>
              <a:buNone/>
              <a:defRPr sz="1600">
                <a:latin typeface="+mn-lt"/>
              </a:defRPr>
            </a:lvl5pPr>
          </a:lstStyle>
          <a:p>
            <a:pPr marL="0" marR="0">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800" kern="100">
                <a:effectLst/>
                <a:latin typeface="Aptos" panose="020B0004020202020204" pitchFamily="34" charset="0"/>
                <a:ea typeface="Aptos" panose="020B0004020202020204" pitchFamily="34" charset="0"/>
                <a:cs typeface="Times New Roman" panose="02020603050405020304" pitchFamily="18" charset="0"/>
              </a:rPr>
              <a:t> quate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8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800" kern="100">
                <a:effectLst/>
                <a:latin typeface="Aptos" panose="020B0004020202020204" pitchFamily="34" charset="0"/>
                <a:ea typeface="Aptos" panose="020B0004020202020204" pitchFamily="34" charset="0"/>
                <a:cs typeface="Times New Roman" panose="02020603050405020304" pitchFamily="18" charset="0"/>
              </a:rPr>
              <a:t> ides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4" name="Text Placeholder 12">
            <a:extLst>
              <a:ext uri="{FF2B5EF4-FFF2-40B4-BE49-F238E27FC236}">
                <a16:creationId xmlns:a16="http://schemas.microsoft.com/office/drawing/2014/main" id="{CF177584-3444-181F-2271-EB7AF5ACEBB2}"/>
              </a:ext>
            </a:extLst>
          </p:cNvPr>
          <p:cNvSpPr>
            <a:spLocks noGrp="1"/>
          </p:cNvSpPr>
          <p:nvPr>
            <p:ph type="body" sz="quarter" idx="19" hasCustomPrompt="1"/>
          </p:nvPr>
        </p:nvSpPr>
        <p:spPr>
          <a:xfrm>
            <a:off x="9436021" y="3708105"/>
            <a:ext cx="1977720" cy="2156744"/>
          </a:xfrm>
        </p:spPr>
        <p:txBody>
          <a:bodyPr wrap="square">
            <a:spAutoFit/>
          </a:bodyPr>
          <a:lstStyle>
            <a:lvl1pPr algn="ctr">
              <a:lnSpc>
                <a:spcPct val="100000"/>
              </a:lnSpc>
              <a:defRPr sz="1600">
                <a:latin typeface="+mn-lt"/>
              </a:defRPr>
            </a:lvl1pPr>
            <a:lvl5pPr marL="863768" indent="0" algn="ctr">
              <a:buFontTx/>
              <a:buNone/>
              <a:defRPr sz="1600">
                <a:latin typeface="+mn-lt"/>
              </a:defRPr>
            </a:lvl5pPr>
          </a:lstStyle>
          <a:p>
            <a:pPr marL="0" marR="0">
              <a:lnSpc>
                <a:spcPct val="107000"/>
              </a:lnSpc>
              <a:spcAft>
                <a:spcPts val="800"/>
              </a:spcAft>
            </a:pPr>
            <a:r>
              <a:rPr lang="en-US" sz="18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800" kern="100">
                <a:effectLst/>
                <a:latin typeface="Aptos" panose="020B0004020202020204" pitchFamily="34" charset="0"/>
                <a:ea typeface="Aptos" panose="020B0004020202020204" pitchFamily="34" charset="0"/>
                <a:cs typeface="Times New Roman" panose="02020603050405020304" pitchFamily="18" charset="0"/>
              </a:rPr>
              <a:t> quate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8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800" kern="100">
                <a:effectLst/>
                <a:latin typeface="Aptos" panose="020B0004020202020204" pitchFamily="34" charset="0"/>
                <a:ea typeface="Aptos" panose="020B0004020202020204" pitchFamily="34" charset="0"/>
                <a:cs typeface="Times New Roman" panose="02020603050405020304" pitchFamily="18" charset="0"/>
              </a:rPr>
              <a:t> ides </a:t>
            </a:r>
            <a:r>
              <a:rPr lang="en-US" sz="18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800" kern="10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Graphic 1">
            <a:extLst>
              <a:ext uri="{FF2B5EF4-FFF2-40B4-BE49-F238E27FC236}">
                <a16:creationId xmlns:a16="http://schemas.microsoft.com/office/drawing/2014/main" id="{2720BB2C-8A59-E334-1AD4-BD9E04DCC74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2333944152"/>
      </p:ext>
    </p:extLst>
  </p:cSld>
  <p:clrMapOvr>
    <a:masterClrMapping/>
  </p:clrMapOvr>
  <p:extLst>
    <p:ext uri="{DCECCB84-F9BA-43D5-87BE-67443E8EF086}">
      <p15:sldGuideLst xmlns:p15="http://schemas.microsoft.com/office/powerpoint/2012/main">
        <p15:guide id="1" orient="horz" pos="528" userDrawn="1">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5 Columns text- ligh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45" name="Text Placeholder 44">
            <a:extLst>
              <a:ext uri="{FF2B5EF4-FFF2-40B4-BE49-F238E27FC236}">
                <a16:creationId xmlns:a16="http://schemas.microsoft.com/office/drawing/2014/main" id="{1C298EDB-9A8E-0A7E-81D7-47F3EE9A1817}"/>
              </a:ext>
            </a:extLst>
          </p:cNvPr>
          <p:cNvSpPr>
            <a:spLocks noGrp="1"/>
          </p:cNvSpPr>
          <p:nvPr>
            <p:ph type="body" sz="quarter" idx="15" hasCustomPrompt="1"/>
          </p:nvPr>
        </p:nvSpPr>
        <p:spPr>
          <a:xfrm>
            <a:off x="863950" y="3547324"/>
            <a:ext cx="1829899" cy="2393669"/>
          </a:xfrm>
        </p:spPr>
        <p:txBody>
          <a:bodyPr/>
          <a:lstStyle>
            <a:lvl1pPr algn="ctr">
              <a:lnSpc>
                <a:spcPct val="100000"/>
              </a:lnSpc>
              <a:defRPr lang="en-US" sz="1400" dirty="0" smtClean="0">
                <a:solidFill>
                  <a:schemeClr val="bg1"/>
                </a:solidFill>
              </a:defRPr>
            </a:lvl1pPr>
          </a:lstStyle>
          <a:p>
            <a:pPr lvl="0"/>
            <a:r>
              <a:rPr lang="en-US"/>
              <a:t>Click to edit Master text style. This is placeholder text </a:t>
            </a:r>
          </a:p>
        </p:txBody>
      </p:sp>
      <p:sp>
        <p:nvSpPr>
          <p:cNvPr id="51" name="Text Placeholder 44">
            <a:extLst>
              <a:ext uri="{FF2B5EF4-FFF2-40B4-BE49-F238E27FC236}">
                <a16:creationId xmlns:a16="http://schemas.microsoft.com/office/drawing/2014/main" id="{0A979BE0-53F7-2B7E-F60A-5D2D5D15DD9A}"/>
              </a:ext>
            </a:extLst>
          </p:cNvPr>
          <p:cNvSpPr>
            <a:spLocks noGrp="1"/>
          </p:cNvSpPr>
          <p:nvPr>
            <p:ph type="body" sz="quarter" idx="16" hasCustomPrompt="1"/>
          </p:nvPr>
        </p:nvSpPr>
        <p:spPr>
          <a:xfrm>
            <a:off x="3013499" y="3547325"/>
            <a:ext cx="1842279" cy="2475650"/>
          </a:xfrm>
        </p:spPr>
        <p:txBody>
          <a:bodyPr/>
          <a:lstStyle>
            <a:lvl1pPr algn="ctr">
              <a:lnSpc>
                <a:spcPct val="100000"/>
              </a:lnSpc>
              <a:defRPr lang="en-US" sz="1400" dirty="0" smtClean="0">
                <a:solidFill>
                  <a:schemeClr val="bg1"/>
                </a:solidFill>
              </a:defRPr>
            </a:lvl1pPr>
          </a:lstStyle>
          <a:p>
            <a:pPr lvl="0"/>
            <a:r>
              <a:rPr lang="en-US"/>
              <a:t>Click to edit Master text style. This is placeholder text </a:t>
            </a:r>
          </a:p>
        </p:txBody>
      </p:sp>
      <p:sp>
        <p:nvSpPr>
          <p:cNvPr id="54" name="Text Placeholder 44">
            <a:extLst>
              <a:ext uri="{FF2B5EF4-FFF2-40B4-BE49-F238E27FC236}">
                <a16:creationId xmlns:a16="http://schemas.microsoft.com/office/drawing/2014/main" id="{0E890BD2-BE94-671A-3154-FD6FCBC65CBE}"/>
              </a:ext>
            </a:extLst>
          </p:cNvPr>
          <p:cNvSpPr>
            <a:spLocks noGrp="1"/>
          </p:cNvSpPr>
          <p:nvPr>
            <p:ph type="body" sz="quarter" idx="17" hasCustomPrompt="1"/>
          </p:nvPr>
        </p:nvSpPr>
        <p:spPr>
          <a:xfrm>
            <a:off x="5189140" y="3547325"/>
            <a:ext cx="1842279" cy="2475650"/>
          </a:xfrm>
        </p:spPr>
        <p:txBody>
          <a:bodyPr/>
          <a:lstStyle>
            <a:lvl1pPr algn="ctr">
              <a:lnSpc>
                <a:spcPct val="100000"/>
              </a:lnSpc>
              <a:defRPr lang="en-US" sz="1400" dirty="0" smtClean="0">
                <a:solidFill>
                  <a:schemeClr val="bg1"/>
                </a:solidFill>
              </a:defRPr>
            </a:lvl1pPr>
          </a:lstStyle>
          <a:p>
            <a:pPr lvl="0"/>
            <a:r>
              <a:rPr lang="en-US"/>
              <a:t>Click to edit Master text style. This is placeholder text </a:t>
            </a:r>
          </a:p>
        </p:txBody>
      </p:sp>
      <p:sp>
        <p:nvSpPr>
          <p:cNvPr id="55" name="Text Placeholder 44">
            <a:extLst>
              <a:ext uri="{FF2B5EF4-FFF2-40B4-BE49-F238E27FC236}">
                <a16:creationId xmlns:a16="http://schemas.microsoft.com/office/drawing/2014/main" id="{ABAC6B4C-D1B5-70CB-2547-926DF04CB51F}"/>
              </a:ext>
            </a:extLst>
          </p:cNvPr>
          <p:cNvSpPr>
            <a:spLocks noGrp="1"/>
          </p:cNvSpPr>
          <p:nvPr>
            <p:ph type="body" sz="quarter" idx="18" hasCustomPrompt="1"/>
          </p:nvPr>
        </p:nvSpPr>
        <p:spPr>
          <a:xfrm>
            <a:off x="7352169" y="3547325"/>
            <a:ext cx="1842279" cy="2475650"/>
          </a:xfrm>
        </p:spPr>
        <p:txBody>
          <a:bodyPr/>
          <a:lstStyle>
            <a:lvl1pPr algn="ctr">
              <a:lnSpc>
                <a:spcPct val="100000"/>
              </a:lnSpc>
              <a:defRPr lang="en-US" sz="1400" dirty="0" smtClean="0">
                <a:solidFill>
                  <a:schemeClr val="bg1"/>
                </a:solidFill>
              </a:defRPr>
            </a:lvl1pPr>
          </a:lstStyle>
          <a:p>
            <a:pPr lvl="0"/>
            <a:r>
              <a:rPr lang="en-US"/>
              <a:t>Click to edit Master text style. This is placeholder text </a:t>
            </a:r>
          </a:p>
        </p:txBody>
      </p:sp>
      <p:sp>
        <p:nvSpPr>
          <p:cNvPr id="56" name="Text Placeholder 44">
            <a:extLst>
              <a:ext uri="{FF2B5EF4-FFF2-40B4-BE49-F238E27FC236}">
                <a16:creationId xmlns:a16="http://schemas.microsoft.com/office/drawing/2014/main" id="{DEE67544-8A48-88E3-F2C0-35323A195E0B}"/>
              </a:ext>
            </a:extLst>
          </p:cNvPr>
          <p:cNvSpPr>
            <a:spLocks noGrp="1"/>
          </p:cNvSpPr>
          <p:nvPr>
            <p:ph type="body" sz="quarter" idx="19" hasCustomPrompt="1"/>
          </p:nvPr>
        </p:nvSpPr>
        <p:spPr>
          <a:xfrm>
            <a:off x="9521504" y="3547325"/>
            <a:ext cx="1842279" cy="2475650"/>
          </a:xfrm>
        </p:spPr>
        <p:txBody>
          <a:bodyPr/>
          <a:lstStyle>
            <a:lvl1pPr algn="ctr">
              <a:lnSpc>
                <a:spcPct val="100000"/>
              </a:lnSpc>
              <a:defRPr lang="en-US" sz="1400" dirty="0" smtClean="0">
                <a:solidFill>
                  <a:schemeClr val="bg1"/>
                </a:solidFill>
              </a:defRPr>
            </a:lvl1pPr>
          </a:lstStyle>
          <a:p>
            <a:pPr lvl="0"/>
            <a:r>
              <a:rPr lang="en-US"/>
              <a:t>Click to edit Master text style. This is placeholder text </a:t>
            </a:r>
          </a:p>
        </p:txBody>
      </p:sp>
      <p:sp>
        <p:nvSpPr>
          <p:cNvPr id="57" name="Text Placeholder 19">
            <a:extLst>
              <a:ext uri="{FF2B5EF4-FFF2-40B4-BE49-F238E27FC236}">
                <a16:creationId xmlns:a16="http://schemas.microsoft.com/office/drawing/2014/main" id="{9FABF429-4698-8648-FFC5-E936A732DCD9}"/>
              </a:ext>
            </a:extLst>
          </p:cNvPr>
          <p:cNvSpPr>
            <a:spLocks noGrp="1"/>
          </p:cNvSpPr>
          <p:nvPr>
            <p:ph type="body" sz="quarter" idx="14"/>
          </p:nvPr>
        </p:nvSpPr>
        <p:spPr>
          <a:xfrm>
            <a:off x="3232139" y="836613"/>
            <a:ext cx="5730898" cy="970816"/>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11B8C2B2-81A3-83D1-8831-DE9A51A73E2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2234436501"/>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4 tables gri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0"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3232139" y="840582"/>
            <a:ext cx="5730898" cy="484603"/>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p:txBody>
      </p:sp>
      <p:sp>
        <p:nvSpPr>
          <p:cNvPr id="11" name="Table Placeholder 10">
            <a:extLst>
              <a:ext uri="{FF2B5EF4-FFF2-40B4-BE49-F238E27FC236}">
                <a16:creationId xmlns:a16="http://schemas.microsoft.com/office/drawing/2014/main" id="{54D4EF17-529B-4E69-0E70-7578A333DED3}"/>
              </a:ext>
            </a:extLst>
          </p:cNvPr>
          <p:cNvSpPr>
            <a:spLocks noGrp="1"/>
          </p:cNvSpPr>
          <p:nvPr>
            <p:ph type="tbl" sz="quarter" idx="15"/>
          </p:nvPr>
        </p:nvSpPr>
        <p:spPr>
          <a:xfrm>
            <a:off x="1704975" y="1586706"/>
            <a:ext cx="4181475" cy="2038350"/>
          </a:xfrm>
        </p:spPr>
        <p:txBody>
          <a:bodyPr/>
          <a:lstStyle/>
          <a:p>
            <a:r>
              <a:rPr lang="en-US"/>
              <a:t>Click icon to add table</a:t>
            </a:r>
            <a:endParaRPr lang="en-AU"/>
          </a:p>
        </p:txBody>
      </p:sp>
      <p:sp>
        <p:nvSpPr>
          <p:cNvPr id="16" name="Table Placeholder 10">
            <a:extLst>
              <a:ext uri="{FF2B5EF4-FFF2-40B4-BE49-F238E27FC236}">
                <a16:creationId xmlns:a16="http://schemas.microsoft.com/office/drawing/2014/main" id="{AADE644F-B625-CD09-7477-7ED5A3F57689}"/>
              </a:ext>
            </a:extLst>
          </p:cNvPr>
          <p:cNvSpPr>
            <a:spLocks noGrp="1"/>
          </p:cNvSpPr>
          <p:nvPr>
            <p:ph type="tbl" sz="quarter" idx="16"/>
          </p:nvPr>
        </p:nvSpPr>
        <p:spPr>
          <a:xfrm>
            <a:off x="1704975" y="4053681"/>
            <a:ext cx="4181475" cy="2038350"/>
          </a:xfrm>
        </p:spPr>
        <p:txBody>
          <a:bodyPr/>
          <a:lstStyle/>
          <a:p>
            <a:r>
              <a:rPr lang="en-US"/>
              <a:t>Click icon to add table</a:t>
            </a:r>
            <a:endParaRPr lang="en-AU"/>
          </a:p>
        </p:txBody>
      </p:sp>
      <p:sp>
        <p:nvSpPr>
          <p:cNvPr id="17" name="Table Placeholder 10">
            <a:extLst>
              <a:ext uri="{FF2B5EF4-FFF2-40B4-BE49-F238E27FC236}">
                <a16:creationId xmlns:a16="http://schemas.microsoft.com/office/drawing/2014/main" id="{F1FDA794-4CAA-2EDE-2180-49361FF990D4}"/>
              </a:ext>
            </a:extLst>
          </p:cNvPr>
          <p:cNvSpPr>
            <a:spLocks noGrp="1"/>
          </p:cNvSpPr>
          <p:nvPr>
            <p:ph type="tbl" sz="quarter" idx="17"/>
          </p:nvPr>
        </p:nvSpPr>
        <p:spPr>
          <a:xfrm>
            <a:off x="6353175" y="4053681"/>
            <a:ext cx="4181475" cy="2038350"/>
          </a:xfrm>
        </p:spPr>
        <p:txBody>
          <a:bodyPr/>
          <a:lstStyle/>
          <a:p>
            <a:r>
              <a:rPr lang="en-US"/>
              <a:t>Click icon to add table</a:t>
            </a:r>
            <a:endParaRPr lang="en-AU"/>
          </a:p>
        </p:txBody>
      </p:sp>
      <p:sp>
        <p:nvSpPr>
          <p:cNvPr id="18" name="Table Placeholder 10">
            <a:extLst>
              <a:ext uri="{FF2B5EF4-FFF2-40B4-BE49-F238E27FC236}">
                <a16:creationId xmlns:a16="http://schemas.microsoft.com/office/drawing/2014/main" id="{1D50F5F9-D7B1-4A7D-B243-E31CA3CC7466}"/>
              </a:ext>
            </a:extLst>
          </p:cNvPr>
          <p:cNvSpPr>
            <a:spLocks noGrp="1"/>
          </p:cNvSpPr>
          <p:nvPr>
            <p:ph type="tbl" sz="quarter" idx="18"/>
          </p:nvPr>
        </p:nvSpPr>
        <p:spPr>
          <a:xfrm>
            <a:off x="6353175" y="1577181"/>
            <a:ext cx="4181475" cy="2038350"/>
          </a:xfrm>
        </p:spPr>
        <p:txBody>
          <a:bodyPr/>
          <a:lstStyle/>
          <a:p>
            <a:r>
              <a:rPr lang="en-US"/>
              <a:t>Click icon to add table</a:t>
            </a:r>
            <a:endParaRPr lang="en-AU"/>
          </a:p>
        </p:txBody>
      </p:sp>
      <p:pic>
        <p:nvPicPr>
          <p:cNvPr id="2" name="Graphic 1">
            <a:extLst>
              <a:ext uri="{FF2B5EF4-FFF2-40B4-BE49-F238E27FC236}">
                <a16:creationId xmlns:a16="http://schemas.microsoft.com/office/drawing/2014/main" id="{5647A4B0-1EE1-27B8-CCC4-1C3074B446A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3902468590"/>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Chart - ligh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2252"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3232138" y="845778"/>
            <a:ext cx="5730898" cy="555168"/>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p:txBody>
      </p:sp>
      <p:sp>
        <p:nvSpPr>
          <p:cNvPr id="3" name="Text Placeholder 44">
            <a:extLst>
              <a:ext uri="{FF2B5EF4-FFF2-40B4-BE49-F238E27FC236}">
                <a16:creationId xmlns:a16="http://schemas.microsoft.com/office/drawing/2014/main" id="{A7C21198-C945-BF3D-AF34-A9D6345A01F8}"/>
              </a:ext>
            </a:extLst>
          </p:cNvPr>
          <p:cNvSpPr>
            <a:spLocks noGrp="1"/>
          </p:cNvSpPr>
          <p:nvPr>
            <p:ph type="body" sz="quarter" idx="16" hasCustomPrompt="1"/>
          </p:nvPr>
        </p:nvSpPr>
        <p:spPr>
          <a:xfrm>
            <a:off x="1035524" y="1978780"/>
            <a:ext cx="2212013" cy="2971592"/>
          </a:xfrm>
        </p:spPr>
        <p:txBody>
          <a:bodyPr/>
          <a:lstStyle>
            <a:lvl1pPr algn="r">
              <a:lnSpc>
                <a:spcPct val="100000"/>
              </a:lnSpc>
              <a:defRPr lang="en-US" sz="1400" dirty="0" smtClean="0">
                <a:solidFill>
                  <a:schemeClr val="accent3"/>
                </a:solidFill>
              </a:defRPr>
            </a:lvl1pPr>
          </a:lstStyle>
          <a:p>
            <a:pPr marL="0" marR="0">
              <a:lnSpc>
                <a:spcPct val="107000"/>
              </a:lnSpc>
              <a:spcAft>
                <a:spcPts val="800"/>
              </a:spcAft>
            </a:pPr>
            <a:r>
              <a:rPr lang="en-US" sz="14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400" kern="100">
                <a:effectLst/>
                <a:latin typeface="Aptos" panose="020B0004020202020204" pitchFamily="34" charset="0"/>
                <a:ea typeface="Aptos" panose="020B0004020202020204" pitchFamily="34" charset="0"/>
                <a:cs typeface="Times New Roman" panose="02020603050405020304" pitchFamily="18" charset="0"/>
              </a:rPr>
              <a:t> quate </a:t>
            </a:r>
            <a:r>
              <a:rPr lang="en-US" sz="14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4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400" kern="100">
                <a:effectLst/>
                <a:latin typeface="Aptos" panose="020B0004020202020204" pitchFamily="34" charset="0"/>
                <a:ea typeface="Aptos" panose="020B0004020202020204" pitchFamily="34" charset="0"/>
                <a:cs typeface="Times New Roman" panose="02020603050405020304" pitchFamily="18" charset="0"/>
              </a:rPr>
              <a:t> ides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a:p>
            <a:pPr lvl="0"/>
            <a:endParaRPr lang="en-US"/>
          </a:p>
        </p:txBody>
      </p:sp>
      <p:pic>
        <p:nvPicPr>
          <p:cNvPr id="2" name="Graphic 1">
            <a:extLst>
              <a:ext uri="{FF2B5EF4-FFF2-40B4-BE49-F238E27FC236}">
                <a16:creationId xmlns:a16="http://schemas.microsoft.com/office/drawing/2014/main" id="{A50F89D5-FD1C-32C1-05F1-7C1B5E5F035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724233636"/>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Chart and image - ligh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6613"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3232138" y="836938"/>
            <a:ext cx="5730898" cy="555168"/>
          </a:xfrm>
        </p:spPr>
        <p:txBody>
          <a:bodyPr/>
          <a:lstStyle>
            <a:lvl1pPr algn="ctr">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p:txBody>
      </p:sp>
      <p:sp>
        <p:nvSpPr>
          <p:cNvPr id="4" name="Picture Placeholder 9">
            <a:extLst>
              <a:ext uri="{FF2B5EF4-FFF2-40B4-BE49-F238E27FC236}">
                <a16:creationId xmlns:a16="http://schemas.microsoft.com/office/drawing/2014/main" id="{5D09D81E-887D-5F8E-82EC-580FD188CE90}"/>
              </a:ext>
            </a:extLst>
          </p:cNvPr>
          <p:cNvSpPr>
            <a:spLocks noGrp="1"/>
          </p:cNvSpPr>
          <p:nvPr>
            <p:ph type="pic" sz="quarter" idx="13" hasCustomPrompt="1"/>
          </p:nvPr>
        </p:nvSpPr>
        <p:spPr>
          <a:xfrm>
            <a:off x="6810703" y="1760324"/>
            <a:ext cx="4925148" cy="2710822"/>
          </a:xfrm>
          <a:solidFill>
            <a:schemeClr val="accent5"/>
          </a:solidFill>
        </p:spPr>
        <p:txBody>
          <a:bodyPr/>
          <a:lstStyle>
            <a:lvl1pPr>
              <a:defRPr/>
            </a:lvl1pPr>
          </a:lstStyle>
          <a:p>
            <a:r>
              <a:rPr lang="en-AU"/>
              <a:t>   </a:t>
            </a:r>
          </a:p>
        </p:txBody>
      </p:sp>
      <p:sp>
        <p:nvSpPr>
          <p:cNvPr id="5" name="Text Placeholder 44">
            <a:extLst>
              <a:ext uri="{FF2B5EF4-FFF2-40B4-BE49-F238E27FC236}">
                <a16:creationId xmlns:a16="http://schemas.microsoft.com/office/drawing/2014/main" id="{7E01C2EF-C771-65C4-C437-CB252E73D142}"/>
              </a:ext>
            </a:extLst>
          </p:cNvPr>
          <p:cNvSpPr>
            <a:spLocks noGrp="1"/>
          </p:cNvSpPr>
          <p:nvPr>
            <p:ph type="body" sz="quarter" idx="16" hasCustomPrompt="1"/>
          </p:nvPr>
        </p:nvSpPr>
        <p:spPr>
          <a:xfrm>
            <a:off x="953263" y="5039115"/>
            <a:ext cx="2278875" cy="282998"/>
          </a:xfrm>
        </p:spPr>
        <p:txBody>
          <a:bodyPr/>
          <a:lstStyle>
            <a:lvl1pPr algn="ctr">
              <a:lnSpc>
                <a:spcPct val="100000"/>
              </a:lnSpc>
              <a:defRPr lang="en-US" sz="1400" dirty="0" smtClean="0">
                <a:solidFill>
                  <a:schemeClr val="accent3"/>
                </a:solidFill>
              </a:defRPr>
            </a:lvl1pPr>
          </a:lstStyle>
          <a:p>
            <a:pPr marL="0" marR="0">
              <a:lnSpc>
                <a:spcPct val="107000"/>
              </a:lnSpc>
              <a:spcAft>
                <a:spcPts val="800"/>
              </a:spcAft>
            </a:pPr>
            <a:r>
              <a:rPr lang="en-AU" sz="1400" kern="100">
                <a:effectLst/>
                <a:latin typeface="Aptos" panose="020B0004020202020204" pitchFamily="34" charset="0"/>
                <a:ea typeface="Aptos" panose="020B0004020202020204" pitchFamily="34" charset="0"/>
                <a:cs typeface="Times New Roman" panose="02020603050405020304" pitchFamily="18" charset="0"/>
              </a:rPr>
              <a:t>Text</a:t>
            </a:r>
            <a:endParaRPr lang="en-US"/>
          </a:p>
        </p:txBody>
      </p:sp>
      <p:sp>
        <p:nvSpPr>
          <p:cNvPr id="7" name="Text Placeholder 44">
            <a:extLst>
              <a:ext uri="{FF2B5EF4-FFF2-40B4-BE49-F238E27FC236}">
                <a16:creationId xmlns:a16="http://schemas.microsoft.com/office/drawing/2014/main" id="{57970880-B7E4-B597-B1DA-83A0087A6FDE}"/>
              </a:ext>
            </a:extLst>
          </p:cNvPr>
          <p:cNvSpPr>
            <a:spLocks noGrp="1"/>
          </p:cNvSpPr>
          <p:nvPr>
            <p:ph type="body" sz="quarter" idx="17" hasCustomPrompt="1"/>
          </p:nvPr>
        </p:nvSpPr>
        <p:spPr>
          <a:xfrm>
            <a:off x="3687883" y="5054343"/>
            <a:ext cx="2278875" cy="282998"/>
          </a:xfrm>
        </p:spPr>
        <p:txBody>
          <a:bodyPr/>
          <a:lstStyle>
            <a:lvl1pPr algn="ctr">
              <a:lnSpc>
                <a:spcPct val="100000"/>
              </a:lnSpc>
              <a:defRPr lang="en-US" sz="1400" dirty="0" smtClean="0">
                <a:solidFill>
                  <a:schemeClr val="accent3"/>
                </a:solidFill>
              </a:defRPr>
            </a:lvl1pPr>
          </a:lstStyle>
          <a:p>
            <a:pPr marL="0" marR="0">
              <a:lnSpc>
                <a:spcPct val="107000"/>
              </a:lnSpc>
              <a:spcAft>
                <a:spcPts val="800"/>
              </a:spcAft>
            </a:pPr>
            <a:r>
              <a:rPr lang="en-AU" sz="1400" kern="100">
                <a:effectLst/>
                <a:latin typeface="Aptos" panose="020B0004020202020204" pitchFamily="34" charset="0"/>
                <a:ea typeface="Aptos" panose="020B0004020202020204" pitchFamily="34" charset="0"/>
                <a:cs typeface="Times New Roman" panose="02020603050405020304" pitchFamily="18" charset="0"/>
              </a:rPr>
              <a:t>Text</a:t>
            </a:r>
            <a:endParaRPr lang="en-US"/>
          </a:p>
        </p:txBody>
      </p:sp>
      <p:sp>
        <p:nvSpPr>
          <p:cNvPr id="8" name="Text Placeholder 44">
            <a:extLst>
              <a:ext uri="{FF2B5EF4-FFF2-40B4-BE49-F238E27FC236}">
                <a16:creationId xmlns:a16="http://schemas.microsoft.com/office/drawing/2014/main" id="{90BEA5DE-C654-282B-3AE4-E6F0BB7708AA}"/>
              </a:ext>
            </a:extLst>
          </p:cNvPr>
          <p:cNvSpPr>
            <a:spLocks noGrp="1"/>
          </p:cNvSpPr>
          <p:nvPr>
            <p:ph type="body" sz="quarter" idx="18" hasCustomPrompt="1"/>
          </p:nvPr>
        </p:nvSpPr>
        <p:spPr>
          <a:xfrm>
            <a:off x="6422503" y="5054343"/>
            <a:ext cx="2278875" cy="282998"/>
          </a:xfrm>
        </p:spPr>
        <p:txBody>
          <a:bodyPr/>
          <a:lstStyle>
            <a:lvl1pPr algn="ctr">
              <a:lnSpc>
                <a:spcPct val="100000"/>
              </a:lnSpc>
              <a:defRPr lang="en-US" sz="1400" dirty="0" smtClean="0">
                <a:solidFill>
                  <a:schemeClr val="accent3"/>
                </a:solidFill>
              </a:defRPr>
            </a:lvl1pPr>
          </a:lstStyle>
          <a:p>
            <a:pPr marL="0" marR="0">
              <a:lnSpc>
                <a:spcPct val="107000"/>
              </a:lnSpc>
              <a:spcAft>
                <a:spcPts val="800"/>
              </a:spcAft>
            </a:pPr>
            <a:r>
              <a:rPr lang="en-AU" sz="1400" kern="100">
                <a:effectLst/>
                <a:latin typeface="Aptos" panose="020B0004020202020204" pitchFamily="34" charset="0"/>
                <a:ea typeface="Aptos" panose="020B0004020202020204" pitchFamily="34" charset="0"/>
                <a:cs typeface="Times New Roman" panose="02020603050405020304" pitchFamily="18" charset="0"/>
              </a:rPr>
              <a:t>Text</a:t>
            </a:r>
            <a:endParaRPr lang="en-US"/>
          </a:p>
        </p:txBody>
      </p:sp>
      <p:sp>
        <p:nvSpPr>
          <p:cNvPr id="9" name="Text Placeholder 44">
            <a:extLst>
              <a:ext uri="{FF2B5EF4-FFF2-40B4-BE49-F238E27FC236}">
                <a16:creationId xmlns:a16="http://schemas.microsoft.com/office/drawing/2014/main" id="{54B7E34F-F1BC-6801-C487-A4579CEF6F63}"/>
              </a:ext>
            </a:extLst>
          </p:cNvPr>
          <p:cNvSpPr>
            <a:spLocks noGrp="1"/>
          </p:cNvSpPr>
          <p:nvPr>
            <p:ph type="body" sz="quarter" idx="19" hasCustomPrompt="1"/>
          </p:nvPr>
        </p:nvSpPr>
        <p:spPr>
          <a:xfrm>
            <a:off x="9157124" y="5054343"/>
            <a:ext cx="2278875" cy="282998"/>
          </a:xfrm>
        </p:spPr>
        <p:txBody>
          <a:bodyPr/>
          <a:lstStyle>
            <a:lvl1pPr algn="ctr">
              <a:lnSpc>
                <a:spcPct val="100000"/>
              </a:lnSpc>
              <a:defRPr lang="en-US" sz="1400" dirty="0" smtClean="0">
                <a:solidFill>
                  <a:schemeClr val="accent3"/>
                </a:solidFill>
              </a:defRPr>
            </a:lvl1pPr>
          </a:lstStyle>
          <a:p>
            <a:pPr marL="0" marR="0">
              <a:lnSpc>
                <a:spcPct val="107000"/>
              </a:lnSpc>
              <a:spcAft>
                <a:spcPts val="800"/>
              </a:spcAft>
            </a:pPr>
            <a:r>
              <a:rPr lang="en-AU" sz="1400" kern="100">
                <a:effectLst/>
                <a:latin typeface="Aptos" panose="020B0004020202020204" pitchFamily="34" charset="0"/>
                <a:ea typeface="Aptos" panose="020B0004020202020204" pitchFamily="34" charset="0"/>
                <a:cs typeface="Times New Roman" panose="02020603050405020304" pitchFamily="18" charset="0"/>
              </a:rPr>
              <a:t>Text</a:t>
            </a:r>
            <a:endParaRPr lang="en-US"/>
          </a:p>
        </p:txBody>
      </p:sp>
      <p:sp>
        <p:nvSpPr>
          <p:cNvPr id="11" name="TextBox 10">
            <a:extLst>
              <a:ext uri="{FF2B5EF4-FFF2-40B4-BE49-F238E27FC236}">
                <a16:creationId xmlns:a16="http://schemas.microsoft.com/office/drawing/2014/main" id="{42E9A4CA-9EFC-0149-C345-47693EA2E0C9}"/>
              </a:ext>
            </a:extLst>
          </p:cNvPr>
          <p:cNvSpPr txBox="1">
            <a:spLocks/>
          </p:cNvSpPr>
          <p:nvPr userDrawn="1"/>
        </p:nvSpPr>
        <p:spPr>
          <a:xfrm>
            <a:off x="953263" y="5276420"/>
            <a:ext cx="2278875" cy="324879"/>
          </a:xfrm>
          <a:prstGeom prst="rect">
            <a:avLst/>
          </a:prstGeom>
          <a:noFill/>
        </p:spPr>
        <p:txBody>
          <a:bodyPr wrap="square" rtlCol="0">
            <a:spAutoFit/>
          </a:bodyPr>
          <a:lstStyle/>
          <a:p>
            <a:pPr marL="0" marR="0" lvl="0" indent="0" algn="ctr" defTabSz="914447" rtl="0" eaLnBrk="1" fontAlgn="auto" latinLnBrk="0" hangingPunct="1">
              <a:lnSpc>
                <a:spcPct val="100000"/>
              </a:lnSpc>
              <a:spcBef>
                <a:spcPts val="0"/>
              </a:spcBef>
              <a:spcAft>
                <a:spcPts val="0"/>
              </a:spcAft>
              <a:buClrTx/>
              <a:buSzTx/>
              <a:buFontTx/>
              <a:buNone/>
              <a:tabLst/>
              <a:defRPr/>
            </a:pPr>
            <a:r>
              <a:rPr lang="en-US" sz="2800" b="1">
                <a:solidFill>
                  <a:schemeClr val="accent3"/>
                </a:solidFill>
              </a:rPr>
              <a:t>236</a:t>
            </a:r>
          </a:p>
        </p:txBody>
      </p:sp>
      <p:sp>
        <p:nvSpPr>
          <p:cNvPr id="12" name="TextBox 11">
            <a:extLst>
              <a:ext uri="{FF2B5EF4-FFF2-40B4-BE49-F238E27FC236}">
                <a16:creationId xmlns:a16="http://schemas.microsoft.com/office/drawing/2014/main" id="{1F72A77F-D178-C6E1-B013-A6915D6A4342}"/>
              </a:ext>
            </a:extLst>
          </p:cNvPr>
          <p:cNvSpPr txBox="1">
            <a:spLocks/>
          </p:cNvSpPr>
          <p:nvPr userDrawn="1"/>
        </p:nvSpPr>
        <p:spPr>
          <a:xfrm>
            <a:off x="3696463" y="5276420"/>
            <a:ext cx="2278875" cy="324879"/>
          </a:xfrm>
          <a:prstGeom prst="rect">
            <a:avLst/>
          </a:prstGeom>
          <a:noFill/>
        </p:spPr>
        <p:txBody>
          <a:bodyPr wrap="square" rtlCol="0">
            <a:spAutoFit/>
          </a:bodyPr>
          <a:lstStyle/>
          <a:p>
            <a:pPr marL="0" marR="0" lvl="0" indent="0" algn="ctr" defTabSz="914447" rtl="0" eaLnBrk="1" fontAlgn="auto" latinLnBrk="0" hangingPunct="1">
              <a:lnSpc>
                <a:spcPct val="100000"/>
              </a:lnSpc>
              <a:spcBef>
                <a:spcPts val="0"/>
              </a:spcBef>
              <a:spcAft>
                <a:spcPts val="0"/>
              </a:spcAft>
              <a:buClrTx/>
              <a:buSzTx/>
              <a:buFontTx/>
              <a:buNone/>
              <a:tabLst/>
              <a:defRPr/>
            </a:pPr>
            <a:r>
              <a:rPr lang="en-US" sz="2800" b="1">
                <a:solidFill>
                  <a:schemeClr val="accent3"/>
                </a:solidFill>
              </a:rPr>
              <a:t>450</a:t>
            </a:r>
          </a:p>
        </p:txBody>
      </p:sp>
      <p:sp>
        <p:nvSpPr>
          <p:cNvPr id="13" name="TextBox 12">
            <a:extLst>
              <a:ext uri="{FF2B5EF4-FFF2-40B4-BE49-F238E27FC236}">
                <a16:creationId xmlns:a16="http://schemas.microsoft.com/office/drawing/2014/main" id="{8FEE5993-F3E2-82A9-B6AE-DDAF1FA8724E}"/>
              </a:ext>
            </a:extLst>
          </p:cNvPr>
          <p:cNvSpPr txBox="1">
            <a:spLocks/>
          </p:cNvSpPr>
          <p:nvPr userDrawn="1"/>
        </p:nvSpPr>
        <p:spPr>
          <a:xfrm>
            <a:off x="6420745" y="5276420"/>
            <a:ext cx="2278875" cy="324879"/>
          </a:xfrm>
          <a:prstGeom prst="rect">
            <a:avLst/>
          </a:prstGeom>
          <a:noFill/>
        </p:spPr>
        <p:txBody>
          <a:bodyPr wrap="square" rtlCol="0">
            <a:spAutoFit/>
          </a:bodyPr>
          <a:lstStyle/>
          <a:p>
            <a:pPr marL="0" marR="0" lvl="0" indent="0" algn="ctr" defTabSz="914447" rtl="0" eaLnBrk="1" fontAlgn="auto" latinLnBrk="0" hangingPunct="1">
              <a:lnSpc>
                <a:spcPct val="100000"/>
              </a:lnSpc>
              <a:spcBef>
                <a:spcPts val="0"/>
              </a:spcBef>
              <a:spcAft>
                <a:spcPts val="0"/>
              </a:spcAft>
              <a:buClrTx/>
              <a:buSzTx/>
              <a:buFontTx/>
              <a:buNone/>
              <a:tabLst/>
              <a:defRPr/>
            </a:pPr>
            <a:r>
              <a:rPr lang="en-US" sz="2800" b="1">
                <a:solidFill>
                  <a:schemeClr val="accent3"/>
                </a:solidFill>
              </a:rPr>
              <a:t>45%</a:t>
            </a:r>
          </a:p>
        </p:txBody>
      </p:sp>
      <p:sp>
        <p:nvSpPr>
          <p:cNvPr id="14" name="TextBox 13">
            <a:extLst>
              <a:ext uri="{FF2B5EF4-FFF2-40B4-BE49-F238E27FC236}">
                <a16:creationId xmlns:a16="http://schemas.microsoft.com/office/drawing/2014/main" id="{8907EBA3-600A-761D-DEC9-ABE31A6E467C}"/>
              </a:ext>
            </a:extLst>
          </p:cNvPr>
          <p:cNvSpPr txBox="1">
            <a:spLocks/>
          </p:cNvSpPr>
          <p:nvPr userDrawn="1"/>
        </p:nvSpPr>
        <p:spPr>
          <a:xfrm>
            <a:off x="9170251" y="5276420"/>
            <a:ext cx="2278875" cy="324879"/>
          </a:xfrm>
          <a:prstGeom prst="rect">
            <a:avLst/>
          </a:prstGeom>
          <a:noFill/>
        </p:spPr>
        <p:txBody>
          <a:bodyPr wrap="square" rtlCol="0">
            <a:spAutoFit/>
          </a:bodyPr>
          <a:lstStyle/>
          <a:p>
            <a:pPr marL="0" marR="0" lvl="0" indent="0" algn="ctr" defTabSz="914447" rtl="0" eaLnBrk="1" fontAlgn="auto" latinLnBrk="0" hangingPunct="1">
              <a:lnSpc>
                <a:spcPct val="100000"/>
              </a:lnSpc>
              <a:spcBef>
                <a:spcPts val="0"/>
              </a:spcBef>
              <a:spcAft>
                <a:spcPts val="0"/>
              </a:spcAft>
              <a:buClrTx/>
              <a:buSzTx/>
              <a:buFontTx/>
              <a:buNone/>
              <a:tabLst/>
              <a:defRPr/>
            </a:pPr>
            <a:r>
              <a:rPr lang="en-US" sz="2800" b="1">
                <a:solidFill>
                  <a:schemeClr val="accent3"/>
                </a:solidFill>
              </a:rPr>
              <a:t>185</a:t>
            </a:r>
          </a:p>
        </p:txBody>
      </p:sp>
      <p:pic>
        <p:nvPicPr>
          <p:cNvPr id="3" name="Graphic 2">
            <a:extLst>
              <a:ext uri="{FF2B5EF4-FFF2-40B4-BE49-F238E27FC236}">
                <a16:creationId xmlns:a16="http://schemas.microsoft.com/office/drawing/2014/main" id="{E291F97A-C93E-8961-E8E1-B24262AAA18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345215200"/>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Pie chart - ligh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2"/>
          <a:srcRect/>
          <a:stretch/>
        </p:blipFill>
        <p:spPr>
          <a:xfrm>
            <a:off x="-2082" y="0"/>
            <a:ext cx="1028938" cy="6859588"/>
          </a:xfrm>
          <a:prstGeom prst="rect">
            <a:avLst/>
          </a:prstGeom>
        </p:spPr>
      </p:pic>
      <p:sp>
        <p:nvSpPr>
          <p:cNvPr id="20" name="Text Placeholder 19">
            <a:extLst>
              <a:ext uri="{FF2B5EF4-FFF2-40B4-BE49-F238E27FC236}">
                <a16:creationId xmlns:a16="http://schemas.microsoft.com/office/drawing/2014/main" id="{1DC22882-9785-20C1-4D07-85C9D798DAA3}"/>
              </a:ext>
            </a:extLst>
          </p:cNvPr>
          <p:cNvSpPr>
            <a:spLocks noGrp="1"/>
          </p:cNvSpPr>
          <p:nvPr>
            <p:ph type="body" sz="quarter" idx="14"/>
          </p:nvPr>
        </p:nvSpPr>
        <p:spPr>
          <a:xfrm>
            <a:off x="1079805" y="842602"/>
            <a:ext cx="5730898" cy="555168"/>
          </a:xfrm>
        </p:spPr>
        <p:txBody>
          <a:bodyPr/>
          <a:lstStyle>
            <a:lvl1pPr algn="l">
              <a:defRPr/>
            </a:lvl1pPr>
            <a:lvl2pPr marL="0" indent="0" algn="ctr">
              <a:buFontTx/>
              <a:buNone/>
              <a:defRPr/>
            </a:lvl2pPr>
            <a:lvl3pPr marL="287922" indent="0" algn="ctr">
              <a:buFontTx/>
              <a:buNone/>
              <a:defRPr/>
            </a:lvl3pPr>
            <a:lvl4pPr marL="575846" indent="0" algn="ctr">
              <a:buFontTx/>
              <a:buNone/>
              <a:defRPr/>
            </a:lvl4pPr>
            <a:lvl5pPr marL="863768" indent="0" algn="ctr">
              <a:buFontTx/>
              <a:buNone/>
              <a:defRPr/>
            </a:lvl5pPr>
          </a:lstStyle>
          <a:p>
            <a:pPr lvl="0"/>
            <a:r>
              <a:rPr lang="en-US"/>
              <a:t>Click to edit Master text styles</a:t>
            </a:r>
          </a:p>
        </p:txBody>
      </p:sp>
      <p:sp>
        <p:nvSpPr>
          <p:cNvPr id="21" name="Text Placeholder 44">
            <a:extLst>
              <a:ext uri="{FF2B5EF4-FFF2-40B4-BE49-F238E27FC236}">
                <a16:creationId xmlns:a16="http://schemas.microsoft.com/office/drawing/2014/main" id="{315D36AD-2BF1-C6BA-0320-7EC9FC75FB91}"/>
              </a:ext>
            </a:extLst>
          </p:cNvPr>
          <p:cNvSpPr>
            <a:spLocks noGrp="1"/>
          </p:cNvSpPr>
          <p:nvPr>
            <p:ph type="body" sz="quarter" idx="16" hasCustomPrompt="1"/>
          </p:nvPr>
        </p:nvSpPr>
        <p:spPr>
          <a:xfrm>
            <a:off x="6097588" y="1412076"/>
            <a:ext cx="5058159" cy="719422"/>
          </a:xfrm>
        </p:spPr>
        <p:txBody>
          <a:bodyPr/>
          <a:lstStyle>
            <a:lvl1pPr algn="l">
              <a:lnSpc>
                <a:spcPct val="100000"/>
              </a:lnSpc>
              <a:defRPr lang="en-US" sz="1600" dirty="0" smtClean="0">
                <a:solidFill>
                  <a:schemeClr val="accent3"/>
                </a:solidFill>
              </a:defRPr>
            </a:lvl1pPr>
          </a:lstStyle>
          <a:p>
            <a:pPr marL="0" marR="0">
              <a:lnSpc>
                <a:spcPct val="107000"/>
              </a:lnSpc>
              <a:spcAft>
                <a:spcPts val="800"/>
              </a:spcAft>
            </a:pPr>
            <a:r>
              <a:rPr lang="en-US" sz="14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400" kern="100">
                <a:effectLst/>
                <a:latin typeface="Aptos" panose="020B0004020202020204" pitchFamily="34" charset="0"/>
                <a:ea typeface="Aptos" panose="020B0004020202020204" pitchFamily="34" charset="0"/>
                <a:cs typeface="Times New Roman" panose="02020603050405020304" pitchFamily="18" charset="0"/>
              </a:rPr>
              <a:t> quate </a:t>
            </a:r>
            <a:r>
              <a:rPr lang="en-US" sz="14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4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400" kern="100">
                <a:effectLst/>
                <a:latin typeface="Aptos" panose="020B0004020202020204" pitchFamily="34" charset="0"/>
                <a:ea typeface="Aptos" panose="020B0004020202020204" pitchFamily="34" charset="0"/>
                <a:cs typeface="Times New Roman" panose="02020603050405020304" pitchFamily="18" charset="0"/>
              </a:rPr>
              <a:t> ides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5" name="Text Placeholder 44">
            <a:extLst>
              <a:ext uri="{FF2B5EF4-FFF2-40B4-BE49-F238E27FC236}">
                <a16:creationId xmlns:a16="http://schemas.microsoft.com/office/drawing/2014/main" id="{01AB5F09-1B9F-83A1-B190-6D3997E47634}"/>
              </a:ext>
            </a:extLst>
          </p:cNvPr>
          <p:cNvSpPr>
            <a:spLocks noGrp="1"/>
          </p:cNvSpPr>
          <p:nvPr>
            <p:ph type="body" sz="quarter" idx="17" hasCustomPrompt="1"/>
          </p:nvPr>
        </p:nvSpPr>
        <p:spPr>
          <a:xfrm>
            <a:off x="6097589" y="2927167"/>
            <a:ext cx="1955437" cy="1209704"/>
          </a:xfrm>
        </p:spPr>
        <p:txBody>
          <a:bodyPr lIns="0" rIns="36000">
            <a:normAutofit/>
          </a:bodyPr>
          <a:lstStyle>
            <a:lvl1pPr algn="l">
              <a:lnSpc>
                <a:spcPct val="100000"/>
              </a:lnSpc>
              <a:defRPr lang="en-US" sz="1600" dirty="0" smtClean="0">
                <a:solidFill>
                  <a:schemeClr val="accent3"/>
                </a:solidFill>
              </a:defRPr>
            </a:lvl1pPr>
          </a:lstStyle>
          <a:p>
            <a:pPr marL="0" marR="0">
              <a:lnSpc>
                <a:spcPct val="107000"/>
              </a:lnSpc>
              <a:spcAft>
                <a:spcPts val="800"/>
              </a:spcAft>
            </a:pPr>
            <a:r>
              <a:rPr lang="en-US" sz="14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400" kern="100">
                <a:effectLst/>
                <a:latin typeface="Aptos" panose="020B0004020202020204" pitchFamily="34" charset="0"/>
                <a:ea typeface="Aptos" panose="020B0004020202020204" pitchFamily="34" charset="0"/>
                <a:cs typeface="Times New Roman" panose="02020603050405020304" pitchFamily="18" charset="0"/>
              </a:rPr>
              <a:t> quate </a:t>
            </a:r>
            <a:r>
              <a:rPr lang="en-US" sz="14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4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400" kern="100">
                <a:effectLst/>
                <a:latin typeface="Aptos" panose="020B0004020202020204" pitchFamily="34" charset="0"/>
                <a:ea typeface="Aptos" panose="020B0004020202020204" pitchFamily="34" charset="0"/>
                <a:cs typeface="Times New Roman" panose="02020603050405020304" pitchFamily="18" charset="0"/>
              </a:rPr>
              <a:t> ides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6" name="Text Placeholder 44">
            <a:extLst>
              <a:ext uri="{FF2B5EF4-FFF2-40B4-BE49-F238E27FC236}">
                <a16:creationId xmlns:a16="http://schemas.microsoft.com/office/drawing/2014/main" id="{C5B781DA-3C6F-09D7-9C26-EB8C2D7D0EB2}"/>
              </a:ext>
            </a:extLst>
          </p:cNvPr>
          <p:cNvSpPr>
            <a:spLocks noGrp="1"/>
          </p:cNvSpPr>
          <p:nvPr>
            <p:ph type="body" sz="quarter" idx="18" hasCustomPrompt="1"/>
          </p:nvPr>
        </p:nvSpPr>
        <p:spPr>
          <a:xfrm>
            <a:off x="8992138" y="2927167"/>
            <a:ext cx="1955437" cy="1209704"/>
          </a:xfrm>
        </p:spPr>
        <p:txBody>
          <a:bodyPr lIns="0" rIns="36000">
            <a:normAutofit/>
          </a:bodyPr>
          <a:lstStyle>
            <a:lvl1pPr algn="l">
              <a:lnSpc>
                <a:spcPct val="100000"/>
              </a:lnSpc>
              <a:defRPr lang="en-US" sz="1600" dirty="0" smtClean="0">
                <a:solidFill>
                  <a:schemeClr val="accent3"/>
                </a:solidFill>
              </a:defRPr>
            </a:lvl1pPr>
          </a:lstStyle>
          <a:p>
            <a:pPr marL="0" marR="0">
              <a:lnSpc>
                <a:spcPct val="107000"/>
              </a:lnSpc>
              <a:spcAft>
                <a:spcPts val="800"/>
              </a:spcAft>
            </a:pPr>
            <a:r>
              <a:rPr lang="en-US" sz="14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400" kern="100">
                <a:effectLst/>
                <a:latin typeface="Aptos" panose="020B0004020202020204" pitchFamily="34" charset="0"/>
                <a:ea typeface="Aptos" panose="020B0004020202020204" pitchFamily="34" charset="0"/>
                <a:cs typeface="Times New Roman" panose="02020603050405020304" pitchFamily="18" charset="0"/>
              </a:rPr>
              <a:t> quate </a:t>
            </a:r>
            <a:r>
              <a:rPr lang="en-US" sz="14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4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400" kern="100">
                <a:effectLst/>
                <a:latin typeface="Aptos" panose="020B0004020202020204" pitchFamily="34" charset="0"/>
                <a:ea typeface="Aptos" panose="020B0004020202020204" pitchFamily="34" charset="0"/>
                <a:cs typeface="Times New Roman" panose="02020603050405020304" pitchFamily="18" charset="0"/>
              </a:rPr>
              <a:t> ides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31" name="Text Placeholder 44">
            <a:extLst>
              <a:ext uri="{FF2B5EF4-FFF2-40B4-BE49-F238E27FC236}">
                <a16:creationId xmlns:a16="http://schemas.microsoft.com/office/drawing/2014/main" id="{D7F3E495-3397-16F4-5A5F-3F9B6C787514}"/>
              </a:ext>
            </a:extLst>
          </p:cNvPr>
          <p:cNvSpPr>
            <a:spLocks noGrp="1"/>
          </p:cNvSpPr>
          <p:nvPr>
            <p:ph type="body" sz="quarter" idx="19" hasCustomPrompt="1"/>
          </p:nvPr>
        </p:nvSpPr>
        <p:spPr>
          <a:xfrm>
            <a:off x="6097589" y="5096502"/>
            <a:ext cx="1955437" cy="1209704"/>
          </a:xfrm>
        </p:spPr>
        <p:txBody>
          <a:bodyPr lIns="0" rIns="36000">
            <a:normAutofit/>
          </a:bodyPr>
          <a:lstStyle>
            <a:lvl1pPr algn="l">
              <a:lnSpc>
                <a:spcPct val="100000"/>
              </a:lnSpc>
              <a:defRPr lang="en-US" sz="1600" dirty="0" smtClean="0">
                <a:solidFill>
                  <a:schemeClr val="accent3"/>
                </a:solidFill>
              </a:defRPr>
            </a:lvl1pPr>
          </a:lstStyle>
          <a:p>
            <a:pPr marL="0" marR="0">
              <a:lnSpc>
                <a:spcPct val="107000"/>
              </a:lnSpc>
              <a:spcAft>
                <a:spcPts val="800"/>
              </a:spcAft>
            </a:pPr>
            <a:r>
              <a:rPr lang="en-US" sz="14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400" kern="100">
                <a:effectLst/>
                <a:latin typeface="Aptos" panose="020B0004020202020204" pitchFamily="34" charset="0"/>
                <a:ea typeface="Aptos" panose="020B0004020202020204" pitchFamily="34" charset="0"/>
                <a:cs typeface="Times New Roman" panose="02020603050405020304" pitchFamily="18" charset="0"/>
              </a:rPr>
              <a:t> quate </a:t>
            </a:r>
            <a:r>
              <a:rPr lang="en-US" sz="14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4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400" kern="100">
                <a:effectLst/>
                <a:latin typeface="Aptos" panose="020B0004020202020204" pitchFamily="34" charset="0"/>
                <a:ea typeface="Aptos" panose="020B0004020202020204" pitchFamily="34" charset="0"/>
                <a:cs typeface="Times New Roman" panose="02020603050405020304" pitchFamily="18" charset="0"/>
              </a:rPr>
              <a:t> ides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32" name="Text Placeholder 44">
            <a:extLst>
              <a:ext uri="{FF2B5EF4-FFF2-40B4-BE49-F238E27FC236}">
                <a16:creationId xmlns:a16="http://schemas.microsoft.com/office/drawing/2014/main" id="{60AE1242-05C9-001F-C7F0-87E895FBF02E}"/>
              </a:ext>
            </a:extLst>
          </p:cNvPr>
          <p:cNvSpPr>
            <a:spLocks noGrp="1"/>
          </p:cNvSpPr>
          <p:nvPr>
            <p:ph type="body" sz="quarter" idx="20" hasCustomPrompt="1"/>
          </p:nvPr>
        </p:nvSpPr>
        <p:spPr>
          <a:xfrm>
            <a:off x="8992138" y="5096502"/>
            <a:ext cx="1955437" cy="1209704"/>
          </a:xfrm>
        </p:spPr>
        <p:txBody>
          <a:bodyPr lIns="0" rIns="36000">
            <a:normAutofit/>
          </a:bodyPr>
          <a:lstStyle>
            <a:lvl1pPr algn="l">
              <a:lnSpc>
                <a:spcPct val="100000"/>
              </a:lnSpc>
              <a:defRPr lang="en-US" sz="1600" dirty="0" smtClean="0">
                <a:solidFill>
                  <a:schemeClr val="accent3"/>
                </a:solidFill>
              </a:defRPr>
            </a:lvl1pPr>
          </a:lstStyle>
          <a:p>
            <a:pPr marL="0" marR="0">
              <a:lnSpc>
                <a:spcPct val="107000"/>
              </a:lnSpc>
              <a:spcAft>
                <a:spcPts val="800"/>
              </a:spcAft>
            </a:pPr>
            <a:r>
              <a:rPr lang="en-US" sz="1400" kern="100" err="1">
                <a:effectLst/>
                <a:latin typeface="Aptos" panose="020B0004020202020204" pitchFamily="34" charset="0"/>
                <a:ea typeface="Aptos" panose="020B0004020202020204" pitchFamily="34" charset="0"/>
                <a:cs typeface="Times New Roman" panose="02020603050405020304" pitchFamily="18" charset="0"/>
              </a:rPr>
              <a:t>Udis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dolessimusam</a:t>
            </a:r>
            <a:r>
              <a:rPr lang="en-US" sz="1400" kern="100">
                <a:effectLst/>
                <a:latin typeface="Aptos" panose="020B0004020202020204" pitchFamily="34" charset="0"/>
                <a:ea typeface="Aptos" panose="020B0004020202020204" pitchFamily="34" charset="0"/>
                <a:cs typeface="Times New Roman" panose="02020603050405020304" pitchFamily="18" charset="0"/>
              </a:rPr>
              <a:t> quate </a:t>
            </a:r>
            <a:r>
              <a:rPr lang="en-US" sz="1400" kern="100" err="1">
                <a:effectLst/>
                <a:latin typeface="Aptos" panose="020B0004020202020204" pitchFamily="34" charset="0"/>
                <a:ea typeface="Aptos" panose="020B0004020202020204" pitchFamily="34" charset="0"/>
                <a:cs typeface="Times New Roman" panose="02020603050405020304" pitchFamily="18" charset="0"/>
              </a:rPr>
              <a:t>porem</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hicia</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dic</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torit</a:t>
            </a:r>
            <a:r>
              <a:rPr lang="en-US" sz="1400" kern="100">
                <a:effectLst/>
                <a:latin typeface="Aptos" panose="020B0004020202020204" pitchFamily="34" charset="0"/>
                <a:ea typeface="Aptos" panose="020B0004020202020204" pitchFamily="34" charset="0"/>
                <a:cs typeface="Times New Roman" panose="02020603050405020304" pitchFamily="18" charset="0"/>
              </a:rPr>
              <a:t> quos et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voluptas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expedi</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Ressiminim</a:t>
            </a:r>
            <a:r>
              <a:rPr lang="en-US" sz="1400" kern="100">
                <a:effectLst/>
                <a:latin typeface="Aptos" panose="020B0004020202020204" pitchFamily="34" charset="0"/>
                <a:ea typeface="Aptos" panose="020B0004020202020204" pitchFamily="34" charset="0"/>
                <a:cs typeface="Times New Roman" panose="02020603050405020304" pitchFamily="18" charset="0"/>
              </a:rPr>
              <a:t> ides </a:t>
            </a:r>
            <a:r>
              <a:rPr lang="en-US" sz="1400" kern="100" err="1">
                <a:effectLst/>
                <a:latin typeface="Aptos" panose="020B0004020202020204" pitchFamily="34" charset="0"/>
                <a:ea typeface="Aptos" panose="020B0004020202020204" pitchFamily="34" charset="0"/>
                <a:cs typeface="Times New Roman" panose="02020603050405020304" pitchFamily="18" charset="0"/>
              </a:rPr>
              <a:t>dias</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aut</a:t>
            </a:r>
            <a:r>
              <a:rPr lang="en-US" sz="1400" kern="100">
                <a:effectLst/>
                <a:latin typeface="Aptos" panose="020B0004020202020204" pitchFamily="34" charset="0"/>
                <a:ea typeface="Aptos" panose="020B0004020202020204" pitchFamily="34" charset="0"/>
                <a:cs typeface="Times New Roman" panose="02020603050405020304" pitchFamily="18" charset="0"/>
              </a:rPr>
              <a:t> </a:t>
            </a:r>
            <a:r>
              <a:rPr lang="en-US" sz="1400" kern="100" err="1">
                <a:effectLst/>
                <a:latin typeface="Aptos" panose="020B0004020202020204" pitchFamily="34" charset="0"/>
                <a:ea typeface="Aptos" panose="020B0004020202020204" pitchFamily="34" charset="0"/>
                <a:cs typeface="Times New Roman" panose="02020603050405020304" pitchFamily="18" charset="0"/>
              </a:rPr>
              <a:t>aliquodis</a:t>
            </a:r>
            <a:endParaRPr lang="en-AU" sz="14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8907EBA3-600A-761D-DEC9-ABE31A6E467C}"/>
              </a:ext>
            </a:extLst>
          </p:cNvPr>
          <p:cNvSpPr txBox="1"/>
          <p:nvPr userDrawn="1"/>
        </p:nvSpPr>
        <p:spPr>
          <a:xfrm>
            <a:off x="1671145" y="3862825"/>
            <a:ext cx="2502280" cy="523220"/>
          </a:xfrm>
          <a:prstGeom prst="rect">
            <a:avLst/>
          </a:prstGeom>
          <a:noFill/>
        </p:spPr>
        <p:txBody>
          <a:bodyPr wrap="square" rtlCol="0">
            <a:spAutoFit/>
          </a:bodyPr>
          <a:lstStyle/>
          <a:p>
            <a:pPr marL="0" marR="0" lvl="0" indent="0" algn="ctr" defTabSz="914447" rtl="0" eaLnBrk="1" fontAlgn="auto" latinLnBrk="0" hangingPunct="1">
              <a:lnSpc>
                <a:spcPct val="100000"/>
              </a:lnSpc>
              <a:spcBef>
                <a:spcPts val="0"/>
              </a:spcBef>
              <a:spcAft>
                <a:spcPts val="0"/>
              </a:spcAft>
              <a:buClrTx/>
              <a:buSzTx/>
              <a:buFontTx/>
              <a:buNone/>
              <a:tabLst/>
              <a:defRPr/>
            </a:pPr>
            <a:r>
              <a:rPr lang="en-US" sz="2800" b="1">
                <a:solidFill>
                  <a:schemeClr val="accent3"/>
                </a:solidFill>
              </a:rPr>
              <a:t>3225</a:t>
            </a:r>
          </a:p>
        </p:txBody>
      </p:sp>
      <p:sp>
        <p:nvSpPr>
          <p:cNvPr id="33" name="TextBox 32">
            <a:extLst>
              <a:ext uri="{FF2B5EF4-FFF2-40B4-BE49-F238E27FC236}">
                <a16:creationId xmlns:a16="http://schemas.microsoft.com/office/drawing/2014/main" id="{C6103E70-22EA-735B-80EA-0F91E7CBE95B}"/>
              </a:ext>
            </a:extLst>
          </p:cNvPr>
          <p:cNvSpPr txBox="1"/>
          <p:nvPr userDrawn="1"/>
        </p:nvSpPr>
        <p:spPr>
          <a:xfrm>
            <a:off x="1671145" y="3484453"/>
            <a:ext cx="2502280" cy="461665"/>
          </a:xfrm>
          <a:prstGeom prst="rect">
            <a:avLst/>
          </a:prstGeom>
          <a:noFill/>
        </p:spPr>
        <p:txBody>
          <a:bodyPr wrap="square" rtlCol="0">
            <a:spAutoFit/>
          </a:bodyPr>
          <a:lstStyle/>
          <a:p>
            <a:pPr marL="0" marR="0" lvl="0" indent="0" algn="ctr" defTabSz="914447" rtl="0" eaLnBrk="1" fontAlgn="auto" latinLnBrk="0" hangingPunct="1">
              <a:lnSpc>
                <a:spcPct val="100000"/>
              </a:lnSpc>
              <a:spcBef>
                <a:spcPts val="0"/>
              </a:spcBef>
              <a:spcAft>
                <a:spcPts val="0"/>
              </a:spcAft>
              <a:buClrTx/>
              <a:buSzTx/>
              <a:buFontTx/>
              <a:buNone/>
              <a:tabLst/>
              <a:defRPr/>
            </a:pPr>
            <a:r>
              <a:rPr lang="en-US" sz="2400" b="0">
                <a:solidFill>
                  <a:schemeClr val="accent3"/>
                </a:solidFill>
              </a:rPr>
              <a:t>Total</a:t>
            </a:r>
          </a:p>
        </p:txBody>
      </p:sp>
      <p:pic>
        <p:nvPicPr>
          <p:cNvPr id="2" name="Graphic 1">
            <a:extLst>
              <a:ext uri="{FF2B5EF4-FFF2-40B4-BE49-F238E27FC236}">
                <a16:creationId xmlns:a16="http://schemas.microsoft.com/office/drawing/2014/main" id="{50045A09-C33B-EC20-E83A-D75F753C310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
        <p:nvSpPr>
          <p:cNvPr id="4" name="Text Placeholder 3">
            <a:extLst>
              <a:ext uri="{FF2B5EF4-FFF2-40B4-BE49-F238E27FC236}">
                <a16:creationId xmlns:a16="http://schemas.microsoft.com/office/drawing/2014/main" id="{341C5A7C-6FCC-7CDB-A7B7-96DD229CBB27}"/>
              </a:ext>
            </a:extLst>
          </p:cNvPr>
          <p:cNvSpPr>
            <a:spLocks noGrp="1"/>
          </p:cNvSpPr>
          <p:nvPr>
            <p:ph type="body" sz="quarter" idx="21" hasCustomPrompt="1"/>
          </p:nvPr>
        </p:nvSpPr>
        <p:spPr>
          <a:xfrm>
            <a:off x="6525238" y="2382394"/>
            <a:ext cx="1100138" cy="484941"/>
          </a:xfrm>
        </p:spPr>
        <p:txBody>
          <a:bodyPr/>
          <a:lstStyle>
            <a:lvl1pPr>
              <a:defRPr sz="2800"/>
            </a:lvl1pPr>
          </a:lstStyle>
          <a:p>
            <a:pPr lvl="0"/>
            <a:r>
              <a:rPr lang="en-US"/>
              <a:t>60%</a:t>
            </a:r>
            <a:endParaRPr lang="en-AU"/>
          </a:p>
        </p:txBody>
      </p:sp>
      <p:sp>
        <p:nvSpPr>
          <p:cNvPr id="5" name="Text Placeholder 3">
            <a:extLst>
              <a:ext uri="{FF2B5EF4-FFF2-40B4-BE49-F238E27FC236}">
                <a16:creationId xmlns:a16="http://schemas.microsoft.com/office/drawing/2014/main" id="{3417C782-7246-421E-E59A-D2618CC19318}"/>
              </a:ext>
            </a:extLst>
          </p:cNvPr>
          <p:cNvSpPr>
            <a:spLocks noGrp="1"/>
          </p:cNvSpPr>
          <p:nvPr>
            <p:ph type="body" sz="quarter" idx="22" hasCustomPrompt="1"/>
          </p:nvPr>
        </p:nvSpPr>
        <p:spPr>
          <a:xfrm>
            <a:off x="9492805" y="2382394"/>
            <a:ext cx="1100138" cy="484941"/>
          </a:xfrm>
        </p:spPr>
        <p:txBody>
          <a:bodyPr/>
          <a:lstStyle>
            <a:lvl1pPr>
              <a:defRPr sz="2800"/>
            </a:lvl1pPr>
          </a:lstStyle>
          <a:p>
            <a:pPr lvl="0"/>
            <a:r>
              <a:rPr lang="en-US"/>
              <a:t>60%</a:t>
            </a:r>
            <a:endParaRPr lang="en-AU"/>
          </a:p>
        </p:txBody>
      </p:sp>
      <p:sp>
        <p:nvSpPr>
          <p:cNvPr id="7" name="Text Placeholder 3">
            <a:extLst>
              <a:ext uri="{FF2B5EF4-FFF2-40B4-BE49-F238E27FC236}">
                <a16:creationId xmlns:a16="http://schemas.microsoft.com/office/drawing/2014/main" id="{3C591730-9EF9-949D-C908-52F0DD2C295B}"/>
              </a:ext>
            </a:extLst>
          </p:cNvPr>
          <p:cNvSpPr>
            <a:spLocks noGrp="1"/>
          </p:cNvSpPr>
          <p:nvPr>
            <p:ph type="body" sz="quarter" idx="23" hasCustomPrompt="1"/>
          </p:nvPr>
        </p:nvSpPr>
        <p:spPr>
          <a:xfrm>
            <a:off x="6525238" y="4541394"/>
            <a:ext cx="1100138" cy="484941"/>
          </a:xfrm>
        </p:spPr>
        <p:txBody>
          <a:bodyPr/>
          <a:lstStyle>
            <a:lvl1pPr>
              <a:defRPr sz="2800"/>
            </a:lvl1pPr>
          </a:lstStyle>
          <a:p>
            <a:pPr lvl="0"/>
            <a:r>
              <a:rPr lang="en-US"/>
              <a:t>60%</a:t>
            </a:r>
            <a:endParaRPr lang="en-AU"/>
          </a:p>
        </p:txBody>
      </p:sp>
      <p:sp>
        <p:nvSpPr>
          <p:cNvPr id="8" name="Text Placeholder 3">
            <a:extLst>
              <a:ext uri="{FF2B5EF4-FFF2-40B4-BE49-F238E27FC236}">
                <a16:creationId xmlns:a16="http://schemas.microsoft.com/office/drawing/2014/main" id="{49721C73-9CB0-50ED-4F12-88EB697FB305}"/>
              </a:ext>
            </a:extLst>
          </p:cNvPr>
          <p:cNvSpPr>
            <a:spLocks noGrp="1"/>
          </p:cNvSpPr>
          <p:nvPr>
            <p:ph type="body" sz="quarter" idx="24" hasCustomPrompt="1"/>
          </p:nvPr>
        </p:nvSpPr>
        <p:spPr>
          <a:xfrm>
            <a:off x="9492805" y="4541394"/>
            <a:ext cx="1100138" cy="484941"/>
          </a:xfrm>
        </p:spPr>
        <p:txBody>
          <a:bodyPr/>
          <a:lstStyle>
            <a:lvl1pPr>
              <a:defRPr sz="2800"/>
            </a:lvl1pPr>
          </a:lstStyle>
          <a:p>
            <a:pPr lvl="0"/>
            <a:r>
              <a:rPr lang="en-US"/>
              <a:t>60%</a:t>
            </a:r>
            <a:endParaRPr lang="en-AU"/>
          </a:p>
        </p:txBody>
      </p:sp>
    </p:spTree>
    <p:extLst>
      <p:ext uri="{BB962C8B-B14F-4D97-AF65-F5344CB8AC3E}">
        <p14:creationId xmlns:p14="http://schemas.microsoft.com/office/powerpoint/2010/main" val="3177457558"/>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422030" y="1859857"/>
            <a:ext cx="9498383" cy="2919389"/>
          </a:xfrm>
          <a:prstGeom prst="rect">
            <a:avLst/>
          </a:prstGeom>
        </p:spPr>
        <p:txBody>
          <a:bodyPr>
            <a:spAutoFit/>
          </a:bodyPr>
          <a:lstStyle>
            <a:lvl1pPr>
              <a:lnSpc>
                <a:spcPts val="2700"/>
              </a:lnSpc>
              <a:spcBef>
                <a:spcPts val="1200"/>
              </a:spcBef>
              <a:spcAft>
                <a:spcPts val="1200"/>
              </a:spcAft>
              <a:defRPr lang="en-AU" noProof="0" dirty="0"/>
            </a:lvl1pPr>
            <a:lvl2pPr>
              <a:lnSpc>
                <a:spcPts val="2880"/>
              </a:lnSpc>
              <a:defRPr lang="en-AU" noProof="0" dirty="0"/>
            </a:lvl2pPr>
            <a:lvl3pPr marL="575846" indent="-287924">
              <a:lnSpc>
                <a:spcPts val="2700"/>
              </a:lnSpc>
              <a:buFont typeface="Wingdings" panose="05000000000000000000" pitchFamily="2" charset="2"/>
              <a:buChar char="§"/>
              <a:defRPr lang="en-AU" noProof="0" dirty="0"/>
            </a:lvl3pPr>
            <a:lvl4pPr>
              <a:lnSpc>
                <a:spcPts val="2700"/>
              </a:lnSpc>
              <a:defRPr lang="en-AU" noProof="0" dirty="0"/>
            </a:lvl4pPr>
            <a:lvl5pPr>
              <a:lnSpc>
                <a:spcPts val="2700"/>
              </a:lnSpc>
              <a:defRPr lang="en-AU" noProof="0" dirty="0"/>
            </a:lvl5pPr>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     </a:t>
            </a:r>
          </a:p>
        </p:txBody>
      </p:sp>
      <p:sp>
        <p:nvSpPr>
          <p:cNvPr id="6" name="Title 3">
            <a:extLst>
              <a:ext uri="{FF2B5EF4-FFF2-40B4-BE49-F238E27FC236}">
                <a16:creationId xmlns:a16="http://schemas.microsoft.com/office/drawing/2014/main" id="{CC4431CC-FA65-41DB-83AA-B769DD5B7E39}"/>
              </a:ext>
            </a:extLst>
          </p:cNvPr>
          <p:cNvSpPr>
            <a:spLocks noGrp="1"/>
          </p:cNvSpPr>
          <p:nvPr>
            <p:ph type="title"/>
          </p:nvPr>
        </p:nvSpPr>
        <p:spPr>
          <a:xfrm>
            <a:off x="1422030" y="846465"/>
            <a:ext cx="5844336" cy="1025640"/>
          </a:xfrm>
        </p:spPr>
        <p:txBody>
          <a:bodyPr/>
          <a:lstStyle>
            <a:lvl1pPr>
              <a:defRPr>
                <a:latin typeface="Source Sans Pro Semibold" panose="020B0603030403020204" pitchFamily="34" charset="0"/>
              </a:defRPr>
            </a:lvl1pPr>
          </a:lstStyle>
          <a:p>
            <a:r>
              <a:rPr lang="en-US"/>
              <a:t>Click to edit Master title style</a:t>
            </a:r>
            <a:endParaRPr lang="en-AU"/>
          </a:p>
        </p:txBody>
      </p:sp>
      <p:pic>
        <p:nvPicPr>
          <p:cNvPr id="2" name="Picture 1">
            <a:extLst>
              <a:ext uri="{FF2B5EF4-FFF2-40B4-BE49-F238E27FC236}">
                <a16:creationId xmlns:a16="http://schemas.microsoft.com/office/drawing/2014/main" id="{39F4E892-1DF3-E57F-E792-2A7625805022}"/>
              </a:ext>
            </a:extLst>
          </p:cNvPr>
          <p:cNvPicPr>
            <a:picLocks noChangeAspect="1"/>
          </p:cNvPicPr>
          <p:nvPr userDrawn="1"/>
        </p:nvPicPr>
        <p:blipFill>
          <a:blip r:embed="rId2"/>
          <a:srcRect/>
          <a:stretch/>
        </p:blipFill>
        <p:spPr>
          <a:xfrm>
            <a:off x="-2082" y="0"/>
            <a:ext cx="1028938" cy="6859588"/>
          </a:xfrm>
          <a:prstGeom prst="rect">
            <a:avLst/>
          </a:prstGeom>
        </p:spPr>
      </p:pic>
      <p:pic>
        <p:nvPicPr>
          <p:cNvPr id="4" name="Graphic 3">
            <a:extLst>
              <a:ext uri="{FF2B5EF4-FFF2-40B4-BE49-F238E27FC236}">
                <a16:creationId xmlns:a16="http://schemas.microsoft.com/office/drawing/2014/main" id="{B54C445D-9578-45F2-E0AF-ED757DAD5DF0}"/>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40182" y="6303008"/>
            <a:ext cx="554993" cy="554993"/>
          </a:xfrm>
          <a:prstGeom prst="rect">
            <a:avLst/>
          </a:prstGeom>
        </p:spPr>
      </p:pic>
    </p:spTree>
    <p:extLst>
      <p:ext uri="{BB962C8B-B14F-4D97-AF65-F5344CB8AC3E}">
        <p14:creationId xmlns:p14="http://schemas.microsoft.com/office/powerpoint/2010/main" val="1414041528"/>
      </p:ext>
    </p:extLst>
  </p:cSld>
  <p:clrMapOvr>
    <a:masterClrMapping/>
  </p:clrMapOvr>
  <p:extLst>
    <p:ext uri="{DCECCB84-F9BA-43D5-87BE-67443E8EF086}">
      <p15:sldGuideLst xmlns:p15="http://schemas.microsoft.com/office/powerpoint/2012/main">
        <p15:guide id="1" pos="6879">
          <p15:clr>
            <a:srgbClr val="FBAE40"/>
          </p15:clr>
        </p15:guide>
        <p15:guide id="2" orient="horz" pos="116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5_End screen- dark">
    <p:bg>
      <p:bgPr>
        <a:solidFill>
          <a:srgbClr val="002A3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6F7BA-83CF-E8C8-25A9-11D5DD4CF5CD}"/>
              </a:ext>
            </a:extLst>
          </p:cNvPr>
          <p:cNvPicPr>
            <a:picLocks noGrp="1" noRot="1" noChangeAspect="1" noMove="1" noResize="1" noEditPoints="1" noAdjustHandles="1" noChangeArrowheads="1" noChangeShapeType="1" noCrop="1"/>
          </p:cNvPicPr>
          <p:nvPr userDrawn="1"/>
        </p:nvPicPr>
        <p:blipFill>
          <a:blip r:embed="rId2"/>
          <a:srcRect l="1" r="1"/>
          <a:stretch/>
        </p:blipFill>
        <p:spPr>
          <a:xfrm>
            <a:off x="6586" y="0"/>
            <a:ext cx="12195175" cy="6859588"/>
          </a:xfrm>
          <a:prstGeom prst="rect">
            <a:avLst/>
          </a:prstGeom>
        </p:spPr>
      </p:pic>
      <p:sp>
        <p:nvSpPr>
          <p:cNvPr id="19" name="Text Placeholder 18"/>
          <p:cNvSpPr>
            <a:spLocks noGrp="1"/>
          </p:cNvSpPr>
          <p:nvPr>
            <p:ph type="body" sz="quarter" idx="12" hasCustomPrompt="1"/>
          </p:nvPr>
        </p:nvSpPr>
        <p:spPr>
          <a:xfrm>
            <a:off x="4159994" y="3034769"/>
            <a:ext cx="3875185" cy="690713"/>
          </a:xfrm>
          <a:prstGeom prst="rect">
            <a:avLst/>
          </a:prstGeom>
          <a:noFill/>
        </p:spPr>
        <p:txBody>
          <a:bodyPr lIns="0">
            <a:noAutofit/>
          </a:bodyPr>
          <a:lstStyle>
            <a:lvl1pPr algn="ctr">
              <a:lnSpc>
                <a:spcPct val="100000"/>
              </a:lnSpc>
              <a:spcBef>
                <a:spcPts val="0"/>
              </a:spcBef>
              <a:spcAft>
                <a:spcPts val="0"/>
              </a:spcAft>
              <a:defRPr sz="1400" b="0" i="0" baseline="0">
                <a:solidFill>
                  <a:schemeClr val="bg1"/>
                </a:solidFill>
                <a:latin typeface="+mn-lt"/>
                <a:ea typeface="Source Sans Pro Light" panose="020B0403030403020204" pitchFamily="34" charset="0"/>
              </a:defRPr>
            </a:lvl1pPr>
          </a:lstStyle>
          <a:p>
            <a:pPr lvl="0"/>
            <a:r>
              <a:rPr lang="en-US"/>
              <a:t>Presented by</a:t>
            </a:r>
          </a:p>
          <a:p>
            <a:pPr lvl="0"/>
            <a:r>
              <a:rPr lang="en-US" err="1"/>
              <a:t>Firstname</a:t>
            </a:r>
            <a:r>
              <a:rPr lang="en-US"/>
              <a:t> Lastname</a:t>
            </a:r>
          </a:p>
          <a:p>
            <a:pPr lvl="0"/>
            <a:r>
              <a:rPr lang="en-US"/>
              <a:t>Firstname.lastname@oaic.gov.au</a:t>
            </a:r>
          </a:p>
          <a:p>
            <a:pPr lvl="0"/>
            <a:endParaRPr lang="en-AU"/>
          </a:p>
        </p:txBody>
      </p:sp>
      <p:pic>
        <p:nvPicPr>
          <p:cNvPr id="13" name="Graphic 12">
            <a:extLst>
              <a:ext uri="{FF2B5EF4-FFF2-40B4-BE49-F238E27FC236}">
                <a16:creationId xmlns:a16="http://schemas.microsoft.com/office/drawing/2014/main" id="{1EBD4F2A-924E-4BAD-848E-2F758FB8E30F}"/>
              </a:ext>
            </a:extLst>
          </p:cNvPr>
          <p:cNvPicPr>
            <a:picLocks noChangeAspect="1"/>
          </p:cNvPicPr>
          <p:nvPr userDrawn="1"/>
        </p:nvPicPr>
        <p:blipFill>
          <a:blip r:embed="rId3"/>
          <a:srcRect/>
          <a:stretch/>
        </p:blipFill>
        <p:spPr>
          <a:xfrm>
            <a:off x="1422029" y="809090"/>
            <a:ext cx="5173576" cy="778690"/>
          </a:xfrm>
          <a:prstGeom prst="rect">
            <a:avLst/>
          </a:prstGeom>
          <a:noFill/>
        </p:spPr>
      </p:pic>
      <p:pic>
        <p:nvPicPr>
          <p:cNvPr id="4" name="Graphic 3">
            <a:extLst>
              <a:ext uri="{FF2B5EF4-FFF2-40B4-BE49-F238E27FC236}">
                <a16:creationId xmlns:a16="http://schemas.microsoft.com/office/drawing/2014/main" id="{5E06F6A9-4482-4F5D-A7A9-08394EF545AA}"/>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1122225" y="5783722"/>
            <a:ext cx="1066364" cy="1066364"/>
          </a:xfrm>
          <a:prstGeom prst="rect">
            <a:avLst/>
          </a:prstGeom>
        </p:spPr>
      </p:pic>
      <p:pic>
        <p:nvPicPr>
          <p:cNvPr id="6" name="Picture 5">
            <a:extLst>
              <a:ext uri="{FF2B5EF4-FFF2-40B4-BE49-F238E27FC236}">
                <a16:creationId xmlns:a16="http://schemas.microsoft.com/office/drawing/2014/main" id="{15F3391B-AAFB-688A-F554-8BE8A794BC4F}"/>
              </a:ext>
            </a:extLst>
          </p:cNvPr>
          <p:cNvPicPr>
            <a:picLocks noChangeAspect="1"/>
          </p:cNvPicPr>
          <p:nvPr userDrawn="1"/>
        </p:nvPicPr>
        <p:blipFill>
          <a:blip r:embed="rId5"/>
          <a:srcRect/>
          <a:stretch/>
        </p:blipFill>
        <p:spPr>
          <a:xfrm>
            <a:off x="6586" y="9501"/>
            <a:ext cx="1026088" cy="6840585"/>
          </a:xfrm>
          <a:prstGeom prst="rect">
            <a:avLst/>
          </a:prstGeom>
        </p:spPr>
      </p:pic>
    </p:spTree>
    <p:extLst>
      <p:ext uri="{BB962C8B-B14F-4D97-AF65-F5344CB8AC3E}">
        <p14:creationId xmlns:p14="http://schemas.microsoft.com/office/powerpoint/2010/main" val="2560024453"/>
      </p:ext>
    </p:extLst>
  </p:cSld>
  <p:clrMapOvr>
    <a:masterClrMapping/>
  </p:clrMapOvr>
  <p:extLst>
    <p:ext uri="{DCECCB84-F9BA-43D5-87BE-67443E8EF086}">
      <p15:sldGuideLst xmlns:p15="http://schemas.microsoft.com/office/powerpoint/2012/main">
        <p15:guide id="1" orient="horz" pos="527">
          <p15:clr>
            <a:srgbClr val="FBAE40"/>
          </p15:clr>
        </p15:guide>
        <p15:guide id="2" pos="3841">
          <p15:clr>
            <a:srgbClr val="FBAE40"/>
          </p15:clr>
        </p15:guide>
        <p15:guide id="3" pos="778">
          <p15:clr>
            <a:srgbClr val="FBAE40"/>
          </p15:clr>
        </p15:guide>
        <p15:guide id="4" orient="horz" pos="40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ssets_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3959FB-49E4-85DC-D7A1-6724AD328BC6}"/>
              </a:ext>
            </a:extLst>
          </p:cNvPr>
          <p:cNvSpPr>
            <a:spLocks noGrp="1" noRot="1" noMove="1" noResize="1" noEditPoints="1" noAdjustHandles="1" noChangeArrowheads="1" noChangeShapeType="1"/>
          </p:cNvSpPr>
          <p:nvPr userDrawn="1"/>
        </p:nvSpPr>
        <p:spPr>
          <a:xfrm>
            <a:off x="0" y="0"/>
            <a:ext cx="12195175" cy="6859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Tree>
    <p:extLst>
      <p:ext uri="{BB962C8B-B14F-4D97-AF65-F5344CB8AC3E}">
        <p14:creationId xmlns:p14="http://schemas.microsoft.com/office/powerpoint/2010/main" val="4938596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ssets_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3959FB-49E4-85DC-D7A1-6724AD328BC6}"/>
              </a:ext>
            </a:extLst>
          </p:cNvPr>
          <p:cNvSpPr>
            <a:spLocks/>
          </p:cNvSpPr>
          <p:nvPr userDrawn="1"/>
        </p:nvSpPr>
        <p:spPr>
          <a:xfrm>
            <a:off x="0" y="0"/>
            <a:ext cx="12195175" cy="68595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Tree>
    <p:extLst>
      <p:ext uri="{BB962C8B-B14F-4D97-AF65-F5344CB8AC3E}">
        <p14:creationId xmlns:p14="http://schemas.microsoft.com/office/powerpoint/2010/main" val="38749966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Assets_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203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56219"/>
            <a:ext cx="9684284" cy="512961"/>
          </a:xfrm>
          <a:prstGeom prst="rect">
            <a:avLst/>
          </a:prstGeom>
        </p:spPr>
        <p:txBody>
          <a:bodyPr vert="horz" lIns="0" tIns="0" rIns="0" bIns="0" rtlCol="0" anchor="t">
            <a:spAutoFit/>
          </a:bodyPr>
          <a:lstStyle/>
          <a:p>
            <a:r>
              <a:rPr lang="en-US" noProof="0"/>
              <a:t>Click to edit Master title style</a:t>
            </a:r>
            <a:endParaRPr lang="en-AU" noProof="0"/>
          </a:p>
        </p:txBody>
      </p:sp>
      <p:sp>
        <p:nvSpPr>
          <p:cNvPr id="3" name="Text Placeholder 2">
            <a:extLst>
              <a:ext uri="{FF2B5EF4-FFF2-40B4-BE49-F238E27FC236}">
                <a16:creationId xmlns:a16="http://schemas.microsoft.com/office/drawing/2014/main" id="{9BA890CC-D631-4610-B2CE-7F481885F603}"/>
              </a:ext>
            </a:extLst>
          </p:cNvPr>
          <p:cNvSpPr>
            <a:spLocks noGrp="1"/>
          </p:cNvSpPr>
          <p:nvPr>
            <p:ph type="body" idx="1"/>
          </p:nvPr>
        </p:nvSpPr>
        <p:spPr>
          <a:xfrm>
            <a:off x="838200" y="1825625"/>
            <a:ext cx="10518775" cy="3562898"/>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Date Placeholder 8">
            <a:extLst>
              <a:ext uri="{FF2B5EF4-FFF2-40B4-BE49-F238E27FC236}">
                <a16:creationId xmlns:a16="http://schemas.microsoft.com/office/drawing/2014/main" id="{10313650-C2DE-45C5-9856-FF3C5F128D48}"/>
              </a:ext>
            </a:extLst>
          </p:cNvPr>
          <p:cNvSpPr>
            <a:spLocks noGrp="1"/>
          </p:cNvSpPr>
          <p:nvPr>
            <p:ph type="dt" sz="half" idx="2"/>
          </p:nvPr>
        </p:nvSpPr>
        <p:spPr>
          <a:xfrm>
            <a:off x="838200" y="6357938"/>
            <a:ext cx="274478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277334-CA33-40EB-9072-AEF3D25E40C5}" type="datetimeFigureOut">
              <a:rPr lang="en-AU" smtClean="0"/>
              <a:t>22/09/2026</a:t>
            </a:fld>
            <a:endParaRPr lang="en-AU"/>
          </a:p>
        </p:txBody>
      </p:sp>
      <p:sp>
        <p:nvSpPr>
          <p:cNvPr id="10" name="Slide Number Placeholder 9">
            <a:extLst>
              <a:ext uri="{FF2B5EF4-FFF2-40B4-BE49-F238E27FC236}">
                <a16:creationId xmlns:a16="http://schemas.microsoft.com/office/drawing/2014/main" id="{38902B02-A218-40EC-A92A-23FBD255DCE1}"/>
              </a:ext>
            </a:extLst>
          </p:cNvPr>
          <p:cNvSpPr>
            <a:spLocks noGrp="1"/>
          </p:cNvSpPr>
          <p:nvPr>
            <p:ph type="sldNum" sz="quarter" idx="4"/>
          </p:nvPr>
        </p:nvSpPr>
        <p:spPr>
          <a:xfrm>
            <a:off x="8612188" y="6357938"/>
            <a:ext cx="274478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D9A59-1E62-47BB-8533-DE02A77682C4}" type="slidenum">
              <a:rPr lang="en-AU" smtClean="0"/>
              <a:t>‹#›</a:t>
            </a:fld>
            <a:endParaRPr lang="en-AU"/>
          </a:p>
        </p:txBody>
      </p:sp>
    </p:spTree>
    <p:extLst>
      <p:ext uri="{BB962C8B-B14F-4D97-AF65-F5344CB8AC3E}">
        <p14:creationId xmlns:p14="http://schemas.microsoft.com/office/powerpoint/2010/main" val="3701975686"/>
      </p:ext>
    </p:extLst>
  </p:cSld>
  <p:clrMap bg1="lt1" tx1="dk1" bg2="lt2" tx2="dk2" accent1="accent1" accent2="accent2" accent3="accent3" accent4="accent4" accent5="accent5" accent6="accent6" hlink="hlink" folHlink="folHlink"/>
  <p:sldLayoutIdLst>
    <p:sldLayoutId id="2147483692" r:id="rId1"/>
    <p:sldLayoutId id="2147483684" r:id="rId2"/>
    <p:sldLayoutId id="2147483701" r:id="rId3"/>
    <p:sldLayoutId id="2147483757" r:id="rId4"/>
    <p:sldLayoutId id="2147483758" r:id="rId5"/>
    <p:sldLayoutId id="2147483759" r:id="rId6"/>
    <p:sldLayoutId id="2147483760" r:id="rId7"/>
    <p:sldLayoutId id="2147483761" r:id="rId8"/>
    <p:sldLayoutId id="2147483762" r:id="rId9"/>
    <p:sldLayoutId id="2147483774" r:id="rId10"/>
    <p:sldLayoutId id="2147483775" r:id="rId11"/>
    <p:sldLayoutId id="2147483763" r:id="rId12"/>
    <p:sldLayoutId id="2147483764" r:id="rId13"/>
    <p:sldLayoutId id="2147483765" r:id="rId14"/>
    <p:sldLayoutId id="2147483776" r:id="rId15"/>
    <p:sldLayoutId id="2147483766" r:id="rId16"/>
    <p:sldLayoutId id="2147483767" r:id="rId17"/>
    <p:sldLayoutId id="2147483768" r:id="rId18"/>
    <p:sldLayoutId id="2147483773" r:id="rId19"/>
    <p:sldLayoutId id="2147483769" r:id="rId20"/>
    <p:sldLayoutId id="2147483770" r:id="rId21"/>
    <p:sldLayoutId id="2147483771" r:id="rId22"/>
    <p:sldLayoutId id="2147483665" r:id="rId23"/>
    <p:sldLayoutId id="2147483772" r:id="rId24"/>
    <p:sldLayoutId id="2147483715" r:id="rId25"/>
    <p:sldLayoutId id="2147483777" r:id="rId26"/>
    <p:sldLayoutId id="2147483778" r:id="rId27"/>
  </p:sldLayoutIdLst>
  <p:hf sldNum="0" hdr="0" dt="0"/>
  <p:txStyles>
    <p:titleStyle>
      <a:lvl1pPr algn="l" defTabSz="914204" rtl="0" eaLnBrk="1" latinLnBrk="0" hangingPunct="1">
        <a:lnSpc>
          <a:spcPts val="4000"/>
        </a:lnSpc>
        <a:spcBef>
          <a:spcPct val="0"/>
        </a:spcBef>
        <a:buNone/>
        <a:defRPr sz="3600" b="0" i="0" kern="1200">
          <a:solidFill>
            <a:schemeClr val="accent3"/>
          </a:solidFill>
          <a:latin typeface="+mj-lt"/>
          <a:ea typeface="Source Sans Pro Semibold" panose="020B0603030403020204" pitchFamily="34" charset="0"/>
          <a:cs typeface="Arial" pitchFamily="34" charset="0"/>
        </a:defRPr>
      </a:lvl1pPr>
    </p:titleStyle>
    <p:bodyStyle>
      <a:lvl1pPr marL="0" indent="0" algn="l" defTabSz="914204" rtl="0" eaLnBrk="1" latinLnBrk="0" hangingPunct="1">
        <a:lnSpc>
          <a:spcPts val="2880"/>
        </a:lnSpc>
        <a:spcBef>
          <a:spcPts val="1134"/>
        </a:spcBef>
        <a:spcAft>
          <a:spcPts val="850"/>
        </a:spcAft>
        <a:buFont typeface="Arial" pitchFamily="34" charset="0"/>
        <a:buNone/>
        <a:defRPr sz="3200" kern="1200" baseline="0">
          <a:solidFill>
            <a:srgbClr val="002A3A"/>
          </a:solidFill>
          <a:latin typeface="+mj-lt"/>
          <a:ea typeface="Aptos Display" panose="020B0004020202020204" pitchFamily="34" charset="0"/>
          <a:cs typeface="Arial" pitchFamily="34" charset="0"/>
        </a:defRPr>
      </a:lvl1pPr>
      <a:lvl2pPr marL="0" indent="0" algn="l" defTabSz="914204" rtl="0" eaLnBrk="1" latinLnBrk="0" hangingPunct="1">
        <a:lnSpc>
          <a:spcPts val="2880"/>
        </a:lnSpc>
        <a:spcBef>
          <a:spcPts val="1134"/>
        </a:spcBef>
        <a:spcAft>
          <a:spcPts val="850"/>
        </a:spcAft>
        <a:buSzPct val="100000"/>
        <a:buNone/>
        <a:defRPr sz="2800" kern="1200">
          <a:solidFill>
            <a:srgbClr val="002A3A"/>
          </a:solidFill>
          <a:latin typeface="+mn-lt"/>
          <a:ea typeface="Aptos Display" panose="020B0004020202020204" pitchFamily="34" charset="0"/>
          <a:cs typeface="Arial" pitchFamily="34" charset="0"/>
        </a:defRPr>
      </a:lvl2pPr>
      <a:lvl3pPr marL="630822" indent="-342900" algn="l" defTabSz="914204" rtl="0" eaLnBrk="1" latinLnBrk="0" hangingPunct="1">
        <a:lnSpc>
          <a:spcPts val="2880"/>
        </a:lnSpc>
        <a:spcBef>
          <a:spcPts val="1134"/>
        </a:spcBef>
        <a:spcAft>
          <a:spcPts val="850"/>
        </a:spcAft>
        <a:buFont typeface="Wingdings" panose="05000000000000000000" pitchFamily="2" charset="2"/>
        <a:buChar char="§"/>
        <a:defRPr lang="en-US" sz="2000" kern="1200" noProof="0" dirty="0" smtClean="0">
          <a:solidFill>
            <a:srgbClr val="002A3A"/>
          </a:solidFill>
          <a:latin typeface="+mn-lt"/>
          <a:ea typeface="Aptos Display" panose="020B0004020202020204" pitchFamily="34" charset="0"/>
          <a:cs typeface="Arial" pitchFamily="34" charset="0"/>
        </a:defRPr>
      </a:lvl3pPr>
      <a:lvl4pPr marL="861596" indent="-285750" algn="l" defTabSz="914204" rtl="0" eaLnBrk="1" latinLnBrk="0" hangingPunct="1">
        <a:lnSpc>
          <a:spcPts val="2880"/>
        </a:lnSpc>
        <a:spcBef>
          <a:spcPts val="1134"/>
        </a:spcBef>
        <a:spcAft>
          <a:spcPts val="850"/>
        </a:spcAft>
        <a:buFont typeface="Wingdings" panose="05000000000000000000" pitchFamily="2" charset="2"/>
        <a:buChar char="§"/>
        <a:defRPr sz="1800" kern="1200">
          <a:solidFill>
            <a:srgbClr val="002A3A"/>
          </a:solidFill>
          <a:latin typeface="+mn-lt"/>
          <a:ea typeface="Aptos Display" panose="020B0004020202020204" pitchFamily="34" charset="0"/>
          <a:cs typeface="Arial" pitchFamily="34" charset="0"/>
        </a:defRPr>
      </a:lvl4pPr>
      <a:lvl5pPr marL="1149518" indent="-285750" algn="l" defTabSz="914204" rtl="0" eaLnBrk="1" latinLnBrk="0" hangingPunct="1">
        <a:lnSpc>
          <a:spcPts val="2880"/>
        </a:lnSpc>
        <a:spcBef>
          <a:spcPts val="1134"/>
        </a:spcBef>
        <a:spcAft>
          <a:spcPts val="850"/>
        </a:spcAft>
        <a:buFont typeface="Wingdings" panose="05000000000000000000" pitchFamily="2" charset="2"/>
        <a:buChar char="§"/>
        <a:defRPr sz="1600" kern="1200" baseline="0">
          <a:solidFill>
            <a:srgbClr val="002A3A"/>
          </a:solidFill>
          <a:latin typeface="+mn-lt"/>
          <a:ea typeface="Aptos Display" panose="020B0004020202020204" pitchFamily="34" charset="0"/>
          <a:cs typeface="Arial" pitchFamily="34" charset="0"/>
        </a:defRPr>
      </a:lvl5pPr>
      <a:lvl6pPr marL="0" indent="0" algn="l" defTabSz="914204" rtl="0" eaLnBrk="1" latinLnBrk="0" hangingPunct="1">
        <a:lnSpc>
          <a:spcPts val="2900"/>
        </a:lnSpc>
        <a:spcBef>
          <a:spcPts val="1134"/>
        </a:spcBef>
        <a:spcAft>
          <a:spcPts val="850"/>
        </a:spcAft>
        <a:buNone/>
        <a:defRPr sz="1400" kern="1200">
          <a:solidFill>
            <a:srgbClr val="002A3A"/>
          </a:solidFill>
          <a:latin typeface="+mn-lt"/>
          <a:ea typeface="+mn-ea"/>
          <a:cs typeface="Arial" pitchFamily="34" charset="0"/>
        </a:defRPr>
      </a:lvl6pPr>
      <a:lvl7pPr marL="1727539" indent="-287924" algn="l" defTabSz="914204" rtl="0" eaLnBrk="1" latinLnBrk="0" hangingPunct="1">
        <a:lnSpc>
          <a:spcPts val="2900"/>
        </a:lnSpc>
        <a:spcBef>
          <a:spcPts val="1134"/>
        </a:spcBef>
        <a:spcAft>
          <a:spcPts val="850"/>
        </a:spcAft>
        <a:buChar char="•"/>
        <a:defRPr sz="2499" kern="1200">
          <a:solidFill>
            <a:schemeClr val="tx1"/>
          </a:solidFill>
          <a:latin typeface="+mn-lt"/>
          <a:ea typeface="+mn-ea"/>
          <a:cs typeface="Arial" pitchFamily="34" charset="0"/>
        </a:defRPr>
      </a:lvl7pPr>
      <a:lvl8pPr marL="2015462" indent="-287924" algn="l" defTabSz="914204" rtl="0" eaLnBrk="1" latinLnBrk="0" hangingPunct="1">
        <a:lnSpc>
          <a:spcPts val="2900"/>
        </a:lnSpc>
        <a:spcBef>
          <a:spcPts val="1134"/>
        </a:spcBef>
        <a:spcAft>
          <a:spcPts val="850"/>
        </a:spcAft>
        <a:buChar char="•"/>
        <a:defRPr sz="2499" kern="1200">
          <a:solidFill>
            <a:schemeClr val="tx1"/>
          </a:solidFill>
          <a:latin typeface="+mn-lt"/>
          <a:ea typeface="+mn-ea"/>
          <a:cs typeface="Arial" pitchFamily="34" charset="0"/>
        </a:defRPr>
      </a:lvl8pPr>
      <a:lvl9pPr marL="2303386" indent="-287924" algn="l" defTabSz="914204" rtl="0" eaLnBrk="1" latinLnBrk="0" hangingPunct="1">
        <a:lnSpc>
          <a:spcPts val="2900"/>
        </a:lnSpc>
        <a:spcBef>
          <a:spcPts val="1134"/>
        </a:spcBef>
        <a:spcAft>
          <a:spcPts val="850"/>
        </a:spcAft>
        <a:buChar char="•"/>
        <a:defRPr sz="2499" kern="1200">
          <a:solidFill>
            <a:schemeClr val="tx1"/>
          </a:solidFill>
          <a:latin typeface="+mn-lt"/>
          <a:ea typeface="+mn-ea"/>
          <a:cs typeface="Arial" pitchFamily="34" charset="0"/>
        </a:defRPr>
      </a:lvl9pPr>
    </p:bodyStyle>
    <p:otherStyle>
      <a:defPPr>
        <a:defRPr lang="en-US"/>
      </a:defPPr>
      <a:lvl1pPr marL="0" algn="l" defTabSz="914204" rtl="0" eaLnBrk="1" latinLnBrk="0" hangingPunct="1">
        <a:defRPr sz="1799" kern="1200">
          <a:solidFill>
            <a:schemeClr val="tx1"/>
          </a:solidFill>
          <a:latin typeface="+mn-lt"/>
          <a:ea typeface="+mn-ea"/>
          <a:cs typeface="+mn-cs"/>
        </a:defRPr>
      </a:lvl1pPr>
      <a:lvl2pPr marL="457102" algn="l" defTabSz="914204" rtl="0" eaLnBrk="1" latinLnBrk="0" hangingPunct="1">
        <a:defRPr sz="1799" kern="1200">
          <a:solidFill>
            <a:schemeClr val="tx1"/>
          </a:solidFill>
          <a:latin typeface="+mn-lt"/>
          <a:ea typeface="+mn-ea"/>
          <a:cs typeface="+mn-cs"/>
        </a:defRPr>
      </a:lvl2pPr>
      <a:lvl3pPr marL="914204" algn="l" defTabSz="914204" rtl="0" eaLnBrk="1" latinLnBrk="0" hangingPunct="1">
        <a:defRPr sz="1799" kern="1200">
          <a:solidFill>
            <a:schemeClr val="tx1"/>
          </a:solidFill>
          <a:latin typeface="+mn-lt"/>
          <a:ea typeface="+mn-ea"/>
          <a:cs typeface="+mn-cs"/>
        </a:defRPr>
      </a:lvl3pPr>
      <a:lvl4pPr marL="1371306" algn="l" defTabSz="914204" rtl="0" eaLnBrk="1" latinLnBrk="0" hangingPunct="1">
        <a:defRPr sz="1799" kern="1200">
          <a:solidFill>
            <a:schemeClr val="tx1"/>
          </a:solidFill>
          <a:latin typeface="+mn-lt"/>
          <a:ea typeface="+mn-ea"/>
          <a:cs typeface="+mn-cs"/>
        </a:defRPr>
      </a:lvl4pPr>
      <a:lvl5pPr marL="1828405" algn="l" defTabSz="914204" rtl="0" eaLnBrk="1" latinLnBrk="0" hangingPunct="1">
        <a:defRPr sz="1799" kern="1200">
          <a:solidFill>
            <a:schemeClr val="tx1"/>
          </a:solidFill>
          <a:latin typeface="+mn-lt"/>
          <a:ea typeface="+mn-ea"/>
          <a:cs typeface="+mn-cs"/>
        </a:defRPr>
      </a:lvl5pPr>
      <a:lvl6pPr marL="2285508" algn="l" defTabSz="914204" rtl="0" eaLnBrk="1" latinLnBrk="0" hangingPunct="1">
        <a:defRPr sz="1799" kern="1200">
          <a:solidFill>
            <a:schemeClr val="tx1"/>
          </a:solidFill>
          <a:latin typeface="+mn-lt"/>
          <a:ea typeface="+mn-ea"/>
          <a:cs typeface="+mn-cs"/>
        </a:defRPr>
      </a:lvl6pPr>
      <a:lvl7pPr marL="2742609" algn="l" defTabSz="914204" rtl="0" eaLnBrk="1" latinLnBrk="0" hangingPunct="1">
        <a:defRPr sz="1799" kern="1200">
          <a:solidFill>
            <a:schemeClr val="tx1"/>
          </a:solidFill>
          <a:latin typeface="+mn-lt"/>
          <a:ea typeface="+mn-ea"/>
          <a:cs typeface="+mn-cs"/>
        </a:defRPr>
      </a:lvl7pPr>
      <a:lvl8pPr marL="3199711" algn="l" defTabSz="914204" rtl="0" eaLnBrk="1" latinLnBrk="0" hangingPunct="1">
        <a:defRPr sz="1799" kern="1200">
          <a:solidFill>
            <a:schemeClr val="tx1"/>
          </a:solidFill>
          <a:latin typeface="+mn-lt"/>
          <a:ea typeface="+mn-ea"/>
          <a:cs typeface="+mn-cs"/>
        </a:defRPr>
      </a:lvl8pPr>
      <a:lvl9pPr marL="3656813" algn="l" defTabSz="914204"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893">
          <p15:clr>
            <a:srgbClr val="F26B43"/>
          </p15:clr>
        </p15:guide>
        <p15:guide id="2" orient="horz" pos="527">
          <p15:clr>
            <a:srgbClr val="F26B43"/>
          </p15:clr>
        </p15:guide>
        <p15:guide id="3" orient="horz" pos="40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8AEDE36-6674-4C56-BAF5-522D7684A610}"/>
              </a:ext>
            </a:extLst>
          </p:cNvPr>
          <p:cNvSpPr>
            <a:spLocks noGrp="1"/>
          </p:cNvSpPr>
          <p:nvPr>
            <p:ph type="subTitle" idx="1"/>
          </p:nvPr>
        </p:nvSpPr>
        <p:spPr>
          <a:xfrm>
            <a:off x="1422029" y="2790249"/>
            <a:ext cx="7434892" cy="1983492"/>
          </a:xfrm>
          <a:prstGeom prst="rect">
            <a:avLst/>
          </a:prstGeom>
        </p:spPr>
        <p:txBody>
          <a:bodyPr/>
          <a:lstStyle/>
          <a:p>
            <a:r>
              <a:rPr lang="en-AU" dirty="0"/>
              <a:t>Regional update – Oceania Australia</a:t>
            </a:r>
          </a:p>
          <a:p>
            <a:endParaRPr lang="en-AU" dirty="0"/>
          </a:p>
        </p:txBody>
      </p:sp>
      <p:sp>
        <p:nvSpPr>
          <p:cNvPr id="3" name="Text Placeholder 2">
            <a:extLst>
              <a:ext uri="{FF2B5EF4-FFF2-40B4-BE49-F238E27FC236}">
                <a16:creationId xmlns:a16="http://schemas.microsoft.com/office/drawing/2014/main" id="{07E9E41A-E726-40E8-B50B-275692BBEF0E}"/>
              </a:ext>
            </a:extLst>
          </p:cNvPr>
          <p:cNvSpPr>
            <a:spLocks noGrp="1"/>
          </p:cNvSpPr>
          <p:nvPr>
            <p:ph type="body" sz="quarter" idx="12"/>
          </p:nvPr>
        </p:nvSpPr>
        <p:spPr>
          <a:xfrm>
            <a:off x="1422028" y="4169791"/>
            <a:ext cx="5744581" cy="1631216"/>
          </a:xfrm>
        </p:spPr>
        <p:txBody>
          <a:bodyPr/>
          <a:lstStyle/>
          <a:p>
            <a:br>
              <a:rPr lang="en-AU" sz="2000" dirty="0"/>
            </a:br>
            <a:r>
              <a:rPr lang="en-AU" sz="2000" b="1" dirty="0"/>
              <a:t>Australian FOI Commissioner – Alice Linacre</a:t>
            </a:r>
            <a:br>
              <a:rPr lang="en-AU" sz="2000" b="1" dirty="0"/>
            </a:br>
            <a:br>
              <a:rPr lang="en-AU" sz="2000" dirty="0"/>
            </a:br>
            <a:r>
              <a:rPr lang="en-AU" sz="2000" dirty="0"/>
              <a:t>29 September 2026</a:t>
            </a:r>
          </a:p>
        </p:txBody>
      </p:sp>
      <p:grpSp>
        <p:nvGrpSpPr>
          <p:cNvPr id="15" name="Group 14">
            <a:extLst>
              <a:ext uri="{FF2B5EF4-FFF2-40B4-BE49-F238E27FC236}">
                <a16:creationId xmlns:a16="http://schemas.microsoft.com/office/drawing/2014/main" id="{198961D9-0FDB-91E1-DD96-191350B239C5}"/>
              </a:ext>
            </a:extLst>
          </p:cNvPr>
          <p:cNvGrpSpPr/>
          <p:nvPr/>
        </p:nvGrpSpPr>
        <p:grpSpPr>
          <a:xfrm>
            <a:off x="1026089" y="2277000"/>
            <a:ext cx="1026497" cy="1026497"/>
            <a:chOff x="964025" y="2262164"/>
            <a:chExt cx="1026497" cy="1026497"/>
          </a:xfrm>
        </p:grpSpPr>
        <p:sp>
          <p:nvSpPr>
            <p:cNvPr id="11" name="Rectangle 10">
              <a:extLst>
                <a:ext uri="{FF2B5EF4-FFF2-40B4-BE49-F238E27FC236}">
                  <a16:creationId xmlns:a16="http://schemas.microsoft.com/office/drawing/2014/main" id="{EDF395FE-6827-0B73-107B-D3A2175AFA02}"/>
                </a:ext>
              </a:extLst>
            </p:cNvPr>
            <p:cNvSpPr/>
            <p:nvPr userDrawn="1"/>
          </p:nvSpPr>
          <p:spPr>
            <a:xfrm>
              <a:off x="964025" y="2262164"/>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12" name="Rectangle 11">
              <a:extLst>
                <a:ext uri="{FF2B5EF4-FFF2-40B4-BE49-F238E27FC236}">
                  <a16:creationId xmlns:a16="http://schemas.microsoft.com/office/drawing/2014/main" id="{33CF843E-D2C6-64CE-D931-0EF8779A2DA4}"/>
                </a:ext>
              </a:extLst>
            </p:cNvPr>
            <p:cNvSpPr/>
            <p:nvPr userDrawn="1"/>
          </p:nvSpPr>
          <p:spPr>
            <a:xfrm rot="5400000">
              <a:off x="1347264" y="1878925"/>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grpSp>
      <p:grpSp>
        <p:nvGrpSpPr>
          <p:cNvPr id="16" name="Group 15">
            <a:extLst>
              <a:ext uri="{FF2B5EF4-FFF2-40B4-BE49-F238E27FC236}">
                <a16:creationId xmlns:a16="http://schemas.microsoft.com/office/drawing/2014/main" id="{E2700CC1-6A98-1824-AD75-A0C70FE703F9}"/>
              </a:ext>
            </a:extLst>
          </p:cNvPr>
          <p:cNvGrpSpPr/>
          <p:nvPr/>
        </p:nvGrpSpPr>
        <p:grpSpPr>
          <a:xfrm rot="10800000">
            <a:off x="6572056" y="4381812"/>
            <a:ext cx="1026497" cy="1026497"/>
            <a:chOff x="964025" y="2262164"/>
            <a:chExt cx="1026497" cy="1026497"/>
          </a:xfrm>
        </p:grpSpPr>
        <p:sp>
          <p:nvSpPr>
            <p:cNvPr id="17" name="Rectangle 16">
              <a:extLst>
                <a:ext uri="{FF2B5EF4-FFF2-40B4-BE49-F238E27FC236}">
                  <a16:creationId xmlns:a16="http://schemas.microsoft.com/office/drawing/2014/main" id="{A1CADA48-4C6D-C658-776C-16B3D398CA4D}"/>
                </a:ext>
              </a:extLst>
            </p:cNvPr>
            <p:cNvSpPr/>
            <p:nvPr userDrawn="1"/>
          </p:nvSpPr>
          <p:spPr>
            <a:xfrm>
              <a:off x="964025" y="2262164"/>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18" name="Rectangle 17">
              <a:extLst>
                <a:ext uri="{FF2B5EF4-FFF2-40B4-BE49-F238E27FC236}">
                  <a16:creationId xmlns:a16="http://schemas.microsoft.com/office/drawing/2014/main" id="{A7B9CC66-E506-A22F-34F5-954CAA94FFC2}"/>
                </a:ext>
              </a:extLst>
            </p:cNvPr>
            <p:cNvSpPr/>
            <p:nvPr userDrawn="1"/>
          </p:nvSpPr>
          <p:spPr>
            <a:xfrm rot="5400000">
              <a:off x="1347264" y="1878925"/>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grpSp>
    </p:spTree>
    <p:extLst>
      <p:ext uri="{BB962C8B-B14F-4D97-AF65-F5344CB8AC3E}">
        <p14:creationId xmlns:p14="http://schemas.microsoft.com/office/powerpoint/2010/main" val="1006136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E94E31D-A8C4-D1B7-0E48-203807D8EF19}"/>
              </a:ext>
            </a:extLst>
          </p:cNvPr>
          <p:cNvSpPr>
            <a:spLocks noGrp="1"/>
          </p:cNvSpPr>
          <p:nvPr>
            <p:ph idx="1"/>
          </p:nvPr>
        </p:nvSpPr>
        <p:spPr>
          <a:xfrm>
            <a:off x="1422030" y="1477926"/>
            <a:ext cx="8727810" cy="4462632"/>
          </a:xfrm>
        </p:spPr>
        <p:txBody>
          <a:bodyPr/>
          <a:lstStyle/>
          <a:p>
            <a:pPr marL="342900" indent="-342900">
              <a:buFont typeface="Arial" panose="020B0604020202020204" pitchFamily="34" charset="0"/>
              <a:buChar char="•"/>
            </a:pPr>
            <a:r>
              <a:rPr lang="en-AU" sz="2000" dirty="0">
                <a:latin typeface="+mn-lt"/>
              </a:rPr>
              <a:t>Association of Information Access Commissioners (AIAC) collaborates to promote proactive disclosure of government-held information in Australia.</a:t>
            </a:r>
          </a:p>
          <a:p>
            <a:pPr marL="342900" indent="-342900">
              <a:buFont typeface="Arial" panose="020B0604020202020204" pitchFamily="34" charset="0"/>
              <a:buChar char="•"/>
            </a:pPr>
            <a:r>
              <a:rPr lang="en-AU" sz="2000" dirty="0">
                <a:latin typeface="+mn-lt"/>
              </a:rPr>
              <a:t>In October 2025, the AIAC agreed to introduce a single, consistent icon for accessing government information. </a:t>
            </a:r>
          </a:p>
          <a:p>
            <a:pPr marL="342900" indent="-342900">
              <a:buFont typeface="Arial" panose="020B0604020202020204" pitchFamily="34" charset="0"/>
              <a:buChar char="•"/>
            </a:pPr>
            <a:r>
              <a:rPr lang="en-AU" sz="2000" dirty="0">
                <a:latin typeface="+mn-lt"/>
              </a:rPr>
              <a:t>Under the Open Government Partnership, the Australian Government is developing its fourth National Action Plan with AIAC members. </a:t>
            </a:r>
          </a:p>
          <a:p>
            <a:pPr marL="342900" indent="-342900">
              <a:buFont typeface="Arial" panose="020B0604020202020204" pitchFamily="34" charset="0"/>
              <a:buChar char="•"/>
            </a:pPr>
            <a:r>
              <a:rPr lang="en-AU" sz="2000" dirty="0">
                <a:latin typeface="+mn-lt"/>
              </a:rPr>
              <a:t>AIAC members joined members of the United Nations for International Access to Information Day on 28 September 2025. This year we will host a hybrid event at the Museum of Australian Democracy at Old Parliament House, Canberra on 21 September.</a:t>
            </a:r>
          </a:p>
        </p:txBody>
      </p:sp>
      <p:sp>
        <p:nvSpPr>
          <p:cNvPr id="5" name="Title 4">
            <a:extLst>
              <a:ext uri="{FF2B5EF4-FFF2-40B4-BE49-F238E27FC236}">
                <a16:creationId xmlns:a16="http://schemas.microsoft.com/office/drawing/2014/main" id="{79830DD6-8852-7BDE-BB33-D6009249055B}"/>
              </a:ext>
            </a:extLst>
          </p:cNvPr>
          <p:cNvSpPr>
            <a:spLocks noGrp="1"/>
          </p:cNvSpPr>
          <p:nvPr>
            <p:ph type="title"/>
          </p:nvPr>
        </p:nvSpPr>
        <p:spPr>
          <a:xfrm>
            <a:off x="1422030" y="708241"/>
            <a:ext cx="5844336" cy="512961"/>
          </a:xfrm>
        </p:spPr>
        <p:txBody>
          <a:bodyPr/>
          <a:lstStyle/>
          <a:p>
            <a:r>
              <a:rPr lang="en-AU" dirty="0"/>
              <a:t>Regional Initiatives </a:t>
            </a:r>
          </a:p>
        </p:txBody>
      </p:sp>
      <p:pic>
        <p:nvPicPr>
          <p:cNvPr id="7" name="Picture 6" descr="right to information">
            <a:extLst>
              <a:ext uri="{FF2B5EF4-FFF2-40B4-BE49-F238E27FC236}">
                <a16:creationId xmlns:a16="http://schemas.microsoft.com/office/drawing/2014/main" id="{99311811-97A4-D6DD-8EE6-C7F019F604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49840" y="1925421"/>
            <a:ext cx="2005831" cy="1504373"/>
          </a:xfrm>
          <a:prstGeom prst="rect">
            <a:avLst/>
          </a:prstGeom>
          <a:noFill/>
          <a:ln>
            <a:noFill/>
          </a:ln>
        </p:spPr>
      </p:pic>
    </p:spTree>
    <p:extLst>
      <p:ext uri="{BB962C8B-B14F-4D97-AF65-F5344CB8AC3E}">
        <p14:creationId xmlns:p14="http://schemas.microsoft.com/office/powerpoint/2010/main" val="969927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23A3C-F81F-E50A-5525-E9A30644FD7E}"/>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F05904E-F15E-08F8-1187-F408B6B2519F}"/>
              </a:ext>
            </a:extLst>
          </p:cNvPr>
          <p:cNvSpPr>
            <a:spLocks noGrp="1"/>
          </p:cNvSpPr>
          <p:nvPr>
            <p:ph idx="1"/>
          </p:nvPr>
        </p:nvSpPr>
        <p:spPr>
          <a:xfrm>
            <a:off x="1422030" y="1616149"/>
            <a:ext cx="9487750" cy="4815998"/>
          </a:xfrm>
        </p:spPr>
        <p:txBody>
          <a:bodyPr/>
          <a:lstStyle/>
          <a:p>
            <a:r>
              <a:rPr lang="en-AU" sz="2200" dirty="0">
                <a:solidFill>
                  <a:schemeClr val="tx1"/>
                </a:solidFill>
                <a:latin typeface="+mn-lt"/>
              </a:rPr>
              <a:t>2 October 2025 – released report from the 2025 Cross-jurisdictional Information Access Study which measures the Australian public’s awareness and experiences of their right to access government information.</a:t>
            </a:r>
          </a:p>
          <a:p>
            <a:r>
              <a:rPr lang="en-AU" sz="2200" dirty="0">
                <a:solidFill>
                  <a:schemeClr val="tx1"/>
                </a:solidFill>
                <a:latin typeface="+mn-lt"/>
              </a:rPr>
              <a:t>21 January 2026 – published the Automated decision-making and public reporting under the Freedom of Information Act report following our review of 23 government agencies’ websites that use automated decision-making. </a:t>
            </a:r>
          </a:p>
          <a:p>
            <a:r>
              <a:rPr lang="en-AU" sz="2200" dirty="0">
                <a:solidFill>
                  <a:schemeClr val="tx1"/>
                </a:solidFill>
                <a:latin typeface="+mn-lt"/>
              </a:rPr>
              <a:t>27 March 2026 – launched a new FOI disclosure log hub, providing streamlined access to the disclosure logs of over 240 Australian Government agencies.</a:t>
            </a:r>
            <a:endParaRPr lang="en-AU" sz="2400" dirty="0">
              <a:solidFill>
                <a:schemeClr val="tx1"/>
              </a:solidFill>
              <a:latin typeface="+mn-lt"/>
            </a:endParaRPr>
          </a:p>
          <a:p>
            <a:r>
              <a:rPr lang="en-AU" sz="2200" dirty="0">
                <a:solidFill>
                  <a:schemeClr val="tx1"/>
                </a:solidFill>
                <a:latin typeface="+mn-lt"/>
              </a:rPr>
              <a:t>7 August 2026 – released key findings from the desktop review of 30 agencies’ disclosure logs for their compliance with s 11C of the FOI Act. </a:t>
            </a:r>
          </a:p>
        </p:txBody>
      </p:sp>
      <p:sp>
        <p:nvSpPr>
          <p:cNvPr id="3" name="Title 2">
            <a:extLst>
              <a:ext uri="{FF2B5EF4-FFF2-40B4-BE49-F238E27FC236}">
                <a16:creationId xmlns:a16="http://schemas.microsoft.com/office/drawing/2014/main" id="{9C184440-335E-E26A-9F99-C924DF5180D9}"/>
              </a:ext>
            </a:extLst>
          </p:cNvPr>
          <p:cNvSpPr>
            <a:spLocks noGrp="1"/>
          </p:cNvSpPr>
          <p:nvPr>
            <p:ph type="title"/>
          </p:nvPr>
        </p:nvSpPr>
        <p:spPr>
          <a:xfrm>
            <a:off x="1422029" y="846465"/>
            <a:ext cx="9351115" cy="582285"/>
          </a:xfrm>
        </p:spPr>
        <p:txBody>
          <a:bodyPr/>
          <a:lstStyle/>
          <a:p>
            <a:r>
              <a:rPr lang="en-AU" dirty="0"/>
              <a:t>OAIC initiatives and regulatory projects </a:t>
            </a:r>
          </a:p>
        </p:txBody>
      </p:sp>
      <p:sp>
        <p:nvSpPr>
          <p:cNvPr id="7" name="Rectangle 1">
            <a:extLst>
              <a:ext uri="{FF2B5EF4-FFF2-40B4-BE49-F238E27FC236}">
                <a16:creationId xmlns:a16="http://schemas.microsoft.com/office/drawing/2014/main" id="{77BDBE10-C4F5-1A87-B935-65629A416C31}"/>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1530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D5982-368F-5116-8070-DD45506CFC66}"/>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9AE92A7-34B0-0FEE-B82C-F00B2F9555A0}"/>
              </a:ext>
            </a:extLst>
          </p:cNvPr>
          <p:cNvSpPr>
            <a:spLocks noGrp="1"/>
          </p:cNvSpPr>
          <p:nvPr>
            <p:ph idx="1"/>
          </p:nvPr>
        </p:nvSpPr>
        <p:spPr>
          <a:xfrm>
            <a:off x="1422029" y="1680254"/>
            <a:ext cx="9498384" cy="4785926"/>
          </a:xfrm>
        </p:spPr>
        <p:txBody>
          <a:bodyPr/>
          <a:lstStyle/>
          <a:p>
            <a:r>
              <a:rPr lang="en-US" sz="2400" dirty="0">
                <a:latin typeface="+mn-lt"/>
              </a:rPr>
              <a:t>Between 1 July 2025 to 30 June 2026:</a:t>
            </a:r>
            <a:endParaRPr lang="en-AU" sz="2400" dirty="0">
              <a:latin typeface="+mn-lt"/>
            </a:endParaRPr>
          </a:p>
          <a:p>
            <a:pPr marL="342900" lvl="0" indent="-342900">
              <a:buFont typeface="Arial" panose="020B0604020202020204" pitchFamily="34" charset="0"/>
              <a:buChar char="•"/>
            </a:pPr>
            <a:r>
              <a:rPr lang="en-US" sz="2400" dirty="0">
                <a:latin typeface="+mn-lt"/>
              </a:rPr>
              <a:t>Australian Government agencies and ministers received the highest number of FOI requests on record, totaling </a:t>
            </a:r>
            <a:r>
              <a:rPr lang="en-AU" sz="2400" dirty="0">
                <a:latin typeface="+mn-lt"/>
              </a:rPr>
              <a:t>46,933</a:t>
            </a:r>
            <a:r>
              <a:rPr lang="en-US" sz="2400" dirty="0">
                <a:latin typeface="+mn-lt"/>
              </a:rPr>
              <a:t> – an annual increase of 8%</a:t>
            </a:r>
          </a:p>
          <a:p>
            <a:pPr marL="342900" lvl="0" indent="-342900">
              <a:buFont typeface="Arial" panose="020B0604020202020204" pitchFamily="34" charset="0"/>
              <a:buChar char="•"/>
            </a:pPr>
            <a:r>
              <a:rPr lang="en-AU" sz="2400" dirty="0">
                <a:latin typeface="+mn-lt"/>
              </a:rPr>
              <a:t>1,477 applications made for internal review of an FOI decision, 61% more than in 2024-25</a:t>
            </a:r>
          </a:p>
          <a:p>
            <a:pPr marL="342900" lvl="0" indent="-342900">
              <a:buFont typeface="Arial" panose="020B0604020202020204" pitchFamily="34" charset="0"/>
              <a:buChar char="•"/>
            </a:pPr>
            <a:r>
              <a:rPr lang="en-AU" sz="2400" dirty="0">
                <a:latin typeface="+mn-lt"/>
              </a:rPr>
              <a:t>The proportion all FOI requests (5%) that led to applications for internal review was slightly higher compared to 4% in 2024-25. </a:t>
            </a:r>
          </a:p>
          <a:p>
            <a:pPr marL="342900" lvl="0" indent="-342900">
              <a:buFont typeface="Arial" panose="020B0604020202020204" pitchFamily="34" charset="0"/>
              <a:buChar char="•"/>
            </a:pPr>
            <a:r>
              <a:rPr lang="en-US" sz="2400" dirty="0">
                <a:latin typeface="+mn-lt"/>
              </a:rPr>
              <a:t>Internal reviews that affirmed the original decision occurred in 55% of matters, compared with 62% 2024-25. </a:t>
            </a:r>
            <a:endParaRPr lang="en-AU" sz="2400" dirty="0">
              <a:latin typeface="+mn-lt"/>
            </a:endParaRPr>
          </a:p>
        </p:txBody>
      </p:sp>
      <p:sp>
        <p:nvSpPr>
          <p:cNvPr id="3" name="Title 2">
            <a:extLst>
              <a:ext uri="{FF2B5EF4-FFF2-40B4-BE49-F238E27FC236}">
                <a16:creationId xmlns:a16="http://schemas.microsoft.com/office/drawing/2014/main" id="{136C5628-6477-8245-FC83-902612BD46D4}"/>
              </a:ext>
            </a:extLst>
          </p:cNvPr>
          <p:cNvSpPr>
            <a:spLocks noGrp="1"/>
          </p:cNvSpPr>
          <p:nvPr>
            <p:ph type="title"/>
          </p:nvPr>
        </p:nvSpPr>
        <p:spPr>
          <a:xfrm>
            <a:off x="1422029" y="846465"/>
            <a:ext cx="8508779" cy="512961"/>
          </a:xfrm>
        </p:spPr>
        <p:txBody>
          <a:bodyPr/>
          <a:lstStyle/>
          <a:p>
            <a:r>
              <a:rPr lang="en-AU" dirty="0"/>
              <a:t>Freedom of Information statistics</a:t>
            </a:r>
          </a:p>
        </p:txBody>
      </p:sp>
      <p:sp>
        <p:nvSpPr>
          <p:cNvPr id="7" name="Rectangle 1">
            <a:extLst>
              <a:ext uri="{FF2B5EF4-FFF2-40B4-BE49-F238E27FC236}">
                <a16:creationId xmlns:a16="http://schemas.microsoft.com/office/drawing/2014/main" id="{D4ECA014-2A50-554C-C427-6AACE18C1E76}"/>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5771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07B82-D7D5-F972-52A6-D146BBD4F64E}"/>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B5C6EAB-1C37-0A66-ABCB-0842ECF72A3D}"/>
              </a:ext>
            </a:extLst>
          </p:cNvPr>
          <p:cNvSpPr>
            <a:spLocks noGrp="1"/>
          </p:cNvSpPr>
          <p:nvPr>
            <p:ph idx="1"/>
          </p:nvPr>
        </p:nvSpPr>
        <p:spPr>
          <a:xfrm>
            <a:off x="1422029" y="1477395"/>
            <a:ext cx="9699361" cy="5382193"/>
          </a:xfrm>
        </p:spPr>
        <p:txBody>
          <a:bodyPr/>
          <a:lstStyle/>
          <a:p>
            <a:r>
              <a:rPr lang="en-AU" sz="2400" dirty="0"/>
              <a:t>The Information and Privacy Commissioner New South Wales (IPC)</a:t>
            </a:r>
          </a:p>
          <a:p>
            <a:pPr marL="342900" indent="-342900">
              <a:buFont typeface="Arial" panose="020B0604020202020204" pitchFamily="34" charset="0"/>
              <a:buChar char="•"/>
            </a:pPr>
            <a:r>
              <a:rPr lang="en-AU" sz="2200" dirty="0">
                <a:latin typeface="+mn-lt"/>
              </a:rPr>
              <a:t>Report on the Operation of the GIPA Act 2024-25 – Compared to the previous year, valid applications increased by 7%, with Government agencies accounting for the majority, and outcomes for applications that sought partly personal and partly other information increased by 37%.</a:t>
            </a:r>
          </a:p>
          <a:p>
            <a:r>
              <a:rPr lang="en-AU" sz="2400" dirty="0"/>
              <a:t>The Office of the Victorian Information Commissioner (OVIC)</a:t>
            </a:r>
          </a:p>
          <a:p>
            <a:pPr marL="342900" indent="-342900">
              <a:buFont typeface="Arial" panose="020B0604020202020204" pitchFamily="34" charset="0"/>
              <a:buChar char="•"/>
            </a:pPr>
            <a:r>
              <a:rPr lang="en-AU" sz="2200" dirty="0">
                <a:latin typeface="+mn-lt"/>
              </a:rPr>
              <a:t>Released new guidance on what to know before relying on AI, to educate on key risks and tips for using AI tools.</a:t>
            </a:r>
          </a:p>
          <a:p>
            <a:pPr marL="342900" indent="-342900">
              <a:buFont typeface="Arial" panose="020B0604020202020204" pitchFamily="34" charset="0"/>
              <a:buChar char="•"/>
            </a:pPr>
            <a:r>
              <a:rPr lang="en-AU" sz="2200" dirty="0">
                <a:latin typeface="+mn-lt"/>
              </a:rPr>
              <a:t>On 13 November 2025, the </a:t>
            </a:r>
            <a:r>
              <a:rPr lang="en-AU" sz="2200" i="1" dirty="0">
                <a:latin typeface="+mn-lt"/>
              </a:rPr>
              <a:t>Statewide Treaty Act 2025</a:t>
            </a:r>
            <a:r>
              <a:rPr lang="en-AU" sz="2200" dirty="0">
                <a:latin typeface="+mn-lt"/>
              </a:rPr>
              <a:t> (Vic) became law </a:t>
            </a:r>
          </a:p>
          <a:p>
            <a:pPr marL="342900" indent="-342900">
              <a:buFont typeface="Arial" panose="020B0604020202020204" pitchFamily="34" charset="0"/>
              <a:buChar char="•"/>
            </a:pPr>
            <a:r>
              <a:rPr lang="en-AU" sz="2200" dirty="0">
                <a:latin typeface="+mn-lt"/>
              </a:rPr>
              <a:t>Issued a joint statement with Public Records Office of Victoria on record-keeping and freedom of information obligations. </a:t>
            </a:r>
          </a:p>
          <a:p>
            <a:endParaRPr lang="en-AU" sz="2400" dirty="0"/>
          </a:p>
          <a:p>
            <a:endParaRPr lang="en-AU" sz="2400" dirty="0"/>
          </a:p>
          <a:p>
            <a:endParaRPr lang="en-AU" sz="2400" dirty="0"/>
          </a:p>
        </p:txBody>
      </p:sp>
      <p:sp>
        <p:nvSpPr>
          <p:cNvPr id="3" name="Title 2">
            <a:extLst>
              <a:ext uri="{FF2B5EF4-FFF2-40B4-BE49-F238E27FC236}">
                <a16:creationId xmlns:a16="http://schemas.microsoft.com/office/drawing/2014/main" id="{51493AED-720B-883C-7AC2-F077E9A1F66A}"/>
              </a:ext>
            </a:extLst>
          </p:cNvPr>
          <p:cNvSpPr>
            <a:spLocks noGrp="1"/>
          </p:cNvSpPr>
          <p:nvPr>
            <p:ph type="title"/>
          </p:nvPr>
        </p:nvSpPr>
        <p:spPr>
          <a:xfrm>
            <a:off x="1422029" y="774273"/>
            <a:ext cx="8508779" cy="512961"/>
          </a:xfrm>
        </p:spPr>
        <p:txBody>
          <a:bodyPr/>
          <a:lstStyle/>
          <a:p>
            <a:r>
              <a:rPr lang="en-AU" dirty="0"/>
              <a:t>Regulatory updates in state jurisdictions</a:t>
            </a:r>
          </a:p>
        </p:txBody>
      </p:sp>
      <p:sp>
        <p:nvSpPr>
          <p:cNvPr id="7" name="Rectangle 1">
            <a:extLst>
              <a:ext uri="{FF2B5EF4-FFF2-40B4-BE49-F238E27FC236}">
                <a16:creationId xmlns:a16="http://schemas.microsoft.com/office/drawing/2014/main" id="{F4CB5FB7-CCD6-5B6E-3325-3CB8CAB9A309}"/>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19052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6B3ED-E873-92FD-2528-6E35F58D707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E910472-1DC7-7BCB-BE3B-35E6B3762C01}"/>
              </a:ext>
            </a:extLst>
          </p:cNvPr>
          <p:cNvSpPr>
            <a:spLocks noGrp="1"/>
          </p:cNvSpPr>
          <p:nvPr>
            <p:ph idx="1"/>
          </p:nvPr>
        </p:nvSpPr>
        <p:spPr>
          <a:xfrm>
            <a:off x="1422029" y="1481002"/>
            <a:ext cx="9562802" cy="5292777"/>
          </a:xfrm>
        </p:spPr>
        <p:txBody>
          <a:bodyPr/>
          <a:lstStyle/>
          <a:p>
            <a:r>
              <a:rPr lang="en-AU" sz="2400" dirty="0"/>
              <a:t>The Office of the Queensland Information Commissioner (OIC)</a:t>
            </a:r>
          </a:p>
          <a:p>
            <a:pPr marL="342900" indent="-342900">
              <a:buFont typeface="Arial" panose="020B0604020202020204" pitchFamily="34" charset="0"/>
              <a:buChar char="•"/>
            </a:pPr>
            <a:r>
              <a:rPr lang="en-AU" sz="2200" dirty="0">
                <a:latin typeface="+mn-lt"/>
              </a:rPr>
              <a:t>Commenced new provisions in the </a:t>
            </a:r>
            <a:r>
              <a:rPr lang="en-AU" sz="2200" i="1" dirty="0">
                <a:latin typeface="+mn-lt"/>
              </a:rPr>
              <a:t>Right to Information Act (2009)</a:t>
            </a:r>
            <a:r>
              <a:rPr lang="en-AU" sz="2200" dirty="0">
                <a:latin typeface="+mn-lt"/>
              </a:rPr>
              <a:t> enabling the Information Commissioner to refer or remit certain information access decisions back to an agency or Minister.</a:t>
            </a:r>
          </a:p>
          <a:p>
            <a:pPr marL="342900" indent="-342900">
              <a:buFont typeface="Arial" panose="020B0604020202020204" pitchFamily="34" charset="0"/>
              <a:buChar char="•"/>
            </a:pPr>
            <a:r>
              <a:rPr lang="en-AU" sz="2200" dirty="0">
                <a:latin typeface="+mn-lt"/>
              </a:rPr>
              <a:t>28 September 2026 – hosting the Solomon Lecture to promote International Access to Information Day. </a:t>
            </a:r>
          </a:p>
          <a:p>
            <a:r>
              <a:rPr lang="en-AU" sz="2400" dirty="0"/>
              <a:t>The Office of the Information Commissioner Western Australia (OIC)</a:t>
            </a:r>
          </a:p>
          <a:p>
            <a:r>
              <a:rPr lang="en-AU" sz="2200" dirty="0">
                <a:latin typeface="+mn-lt"/>
              </a:rPr>
              <a:t>Launching a Queue Management Policy, which aims to better manage the volume of FOI applications.</a:t>
            </a:r>
          </a:p>
          <a:p>
            <a:r>
              <a:rPr lang="en-AU" sz="2200" dirty="0">
                <a:latin typeface="+mn-lt"/>
              </a:rPr>
              <a:t>Developing new guidance about accessing documents through FOI processes and court or tribunal processes.</a:t>
            </a:r>
          </a:p>
          <a:p>
            <a:endParaRPr lang="en-AU" sz="2200" dirty="0">
              <a:latin typeface="+mn-lt"/>
            </a:endParaRPr>
          </a:p>
          <a:p>
            <a:endParaRPr lang="en-AU" sz="2400" dirty="0"/>
          </a:p>
          <a:p>
            <a:endParaRPr lang="en-AU" sz="2400" dirty="0"/>
          </a:p>
        </p:txBody>
      </p:sp>
      <p:sp>
        <p:nvSpPr>
          <p:cNvPr id="3" name="Title 2">
            <a:extLst>
              <a:ext uri="{FF2B5EF4-FFF2-40B4-BE49-F238E27FC236}">
                <a16:creationId xmlns:a16="http://schemas.microsoft.com/office/drawing/2014/main" id="{A8EFAEC5-A063-D435-A09F-EBEFB4F0B5A0}"/>
              </a:ext>
            </a:extLst>
          </p:cNvPr>
          <p:cNvSpPr>
            <a:spLocks noGrp="1"/>
          </p:cNvSpPr>
          <p:nvPr>
            <p:ph type="title"/>
          </p:nvPr>
        </p:nvSpPr>
        <p:spPr>
          <a:xfrm>
            <a:off x="1422029" y="786305"/>
            <a:ext cx="8508779" cy="512961"/>
          </a:xfrm>
        </p:spPr>
        <p:txBody>
          <a:bodyPr/>
          <a:lstStyle/>
          <a:p>
            <a:r>
              <a:rPr lang="en-AU" dirty="0"/>
              <a:t>Regulatory updates in state jurisdictions</a:t>
            </a:r>
          </a:p>
        </p:txBody>
      </p:sp>
      <p:sp>
        <p:nvSpPr>
          <p:cNvPr id="7" name="Rectangle 1">
            <a:extLst>
              <a:ext uri="{FF2B5EF4-FFF2-40B4-BE49-F238E27FC236}">
                <a16:creationId xmlns:a16="http://schemas.microsoft.com/office/drawing/2014/main" id="{8661C950-5B8F-BDA8-E990-C5775FECAF08}"/>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61448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802B1-0CA7-9858-F285-FACF4C59697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E5978B-7FE9-311D-C0E3-5FB2ECA91BEB}"/>
              </a:ext>
            </a:extLst>
          </p:cNvPr>
          <p:cNvSpPr>
            <a:spLocks noGrp="1"/>
          </p:cNvSpPr>
          <p:nvPr>
            <p:ph type="title"/>
          </p:nvPr>
        </p:nvSpPr>
        <p:spPr>
          <a:xfrm>
            <a:off x="1422029" y="786305"/>
            <a:ext cx="8508779" cy="512961"/>
          </a:xfrm>
        </p:spPr>
        <p:txBody>
          <a:bodyPr/>
          <a:lstStyle/>
          <a:p>
            <a:r>
              <a:rPr lang="en-AU" dirty="0"/>
              <a:t>Regulatory updates in New Zealand</a:t>
            </a:r>
          </a:p>
        </p:txBody>
      </p:sp>
      <p:sp>
        <p:nvSpPr>
          <p:cNvPr id="7" name="Rectangle 1">
            <a:extLst>
              <a:ext uri="{FF2B5EF4-FFF2-40B4-BE49-F238E27FC236}">
                <a16:creationId xmlns:a16="http://schemas.microsoft.com/office/drawing/2014/main" id="{2C82395F-9A64-3E96-A78D-84431F7CAFBC}"/>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Content Placeholder 3">
            <a:extLst>
              <a:ext uri="{FF2B5EF4-FFF2-40B4-BE49-F238E27FC236}">
                <a16:creationId xmlns:a16="http://schemas.microsoft.com/office/drawing/2014/main" id="{2336316E-D30E-7ECA-FEB7-8199F2AF0E17}"/>
              </a:ext>
            </a:extLst>
          </p:cNvPr>
          <p:cNvSpPr>
            <a:spLocks noGrp="1"/>
          </p:cNvSpPr>
          <p:nvPr>
            <p:ph idx="1"/>
          </p:nvPr>
        </p:nvSpPr>
        <p:spPr>
          <a:xfrm>
            <a:off x="1422030" y="1859857"/>
            <a:ext cx="9498383" cy="4505272"/>
          </a:xfrm>
        </p:spPr>
        <p:txBody>
          <a:bodyPr/>
          <a:lstStyle/>
          <a:p>
            <a:r>
              <a:rPr lang="en-AU" sz="2400" dirty="0">
                <a:latin typeface="+mn-lt"/>
              </a:rPr>
              <a:t>During 2025-26, received 3,166 complaints, 24% annual increase; completed 3,671 complaints, 28% annual increase.</a:t>
            </a:r>
          </a:p>
          <a:p>
            <a:r>
              <a:rPr lang="en-AU" sz="2400" dirty="0">
                <a:latin typeface="+mn-lt"/>
              </a:rPr>
              <a:t>Since July 2025, official information complaints are being resolved quicker with change in approach, due to shifting from a formal investigation-based approach to a resolution-based approach. </a:t>
            </a:r>
          </a:p>
          <a:p>
            <a:r>
              <a:rPr lang="en-AU" sz="2400" dirty="0">
                <a:latin typeface="+mn-lt"/>
              </a:rPr>
              <a:t>New Zealand Ombudsman has recently published four cases note on refusing requests under 18(h) of the Official Information Act 1982 or 17(h) of the Local Government Official Information and Meetings Act 1987. </a:t>
            </a:r>
          </a:p>
          <a:p>
            <a:endParaRPr lang="en-AU" dirty="0"/>
          </a:p>
        </p:txBody>
      </p:sp>
    </p:spTree>
    <p:extLst>
      <p:ext uri="{BB962C8B-B14F-4D97-AF65-F5344CB8AC3E}">
        <p14:creationId xmlns:p14="http://schemas.microsoft.com/office/powerpoint/2010/main" val="3934590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B5479-7A6E-CA4D-21F6-ACC9ABCF4E83}"/>
            </a:ext>
          </a:extLst>
        </p:cNvPr>
        <p:cNvGrpSpPr/>
        <p:nvPr/>
      </p:nvGrpSpPr>
      <p:grpSpPr>
        <a:xfrm>
          <a:off x="0" y="0"/>
          <a:ext cx="0" cy="0"/>
          <a:chOff x="0" y="0"/>
          <a:chExt cx="0" cy="0"/>
        </a:xfrm>
      </p:grpSpPr>
      <p:sp>
        <p:nvSpPr>
          <p:cNvPr id="6" name="Subtitle 5">
            <a:extLst>
              <a:ext uri="{FF2B5EF4-FFF2-40B4-BE49-F238E27FC236}">
                <a16:creationId xmlns:a16="http://schemas.microsoft.com/office/drawing/2014/main" id="{0E469C57-84BB-EE33-8F6D-D2EF8EE3925F}"/>
              </a:ext>
            </a:extLst>
          </p:cNvPr>
          <p:cNvSpPr>
            <a:spLocks noGrp="1"/>
          </p:cNvSpPr>
          <p:nvPr>
            <p:ph type="subTitle" idx="1"/>
          </p:nvPr>
        </p:nvSpPr>
        <p:spPr>
          <a:xfrm>
            <a:off x="1422029" y="2983416"/>
            <a:ext cx="4675560" cy="662617"/>
          </a:xfrm>
        </p:spPr>
        <p:txBody>
          <a:bodyPr/>
          <a:lstStyle/>
          <a:p>
            <a:r>
              <a:rPr lang="en-AU" dirty="0"/>
              <a:t>Questions &amp; Feedback</a:t>
            </a:r>
          </a:p>
        </p:txBody>
      </p:sp>
      <p:grpSp>
        <p:nvGrpSpPr>
          <p:cNvPr id="15" name="Group 14">
            <a:extLst>
              <a:ext uri="{FF2B5EF4-FFF2-40B4-BE49-F238E27FC236}">
                <a16:creationId xmlns:a16="http://schemas.microsoft.com/office/drawing/2014/main" id="{16EC0FCE-2FFF-C06D-B25C-9C9C2EFE18CB}"/>
              </a:ext>
            </a:extLst>
          </p:cNvPr>
          <p:cNvGrpSpPr/>
          <p:nvPr/>
        </p:nvGrpSpPr>
        <p:grpSpPr>
          <a:xfrm>
            <a:off x="8110380" y="1128851"/>
            <a:ext cx="1026497" cy="1026497"/>
            <a:chOff x="964025" y="2262164"/>
            <a:chExt cx="1026497" cy="1026497"/>
          </a:xfrm>
        </p:grpSpPr>
        <p:sp>
          <p:nvSpPr>
            <p:cNvPr id="2" name="Rectangle 1">
              <a:extLst>
                <a:ext uri="{FF2B5EF4-FFF2-40B4-BE49-F238E27FC236}">
                  <a16:creationId xmlns:a16="http://schemas.microsoft.com/office/drawing/2014/main" id="{701E71EA-5BD4-8B41-654E-C5B39E5FE722}"/>
                </a:ext>
              </a:extLst>
            </p:cNvPr>
            <p:cNvSpPr/>
            <p:nvPr userDrawn="1"/>
          </p:nvSpPr>
          <p:spPr>
            <a:xfrm>
              <a:off x="964025" y="2262164"/>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12" name="Rectangle 11">
              <a:extLst>
                <a:ext uri="{FF2B5EF4-FFF2-40B4-BE49-F238E27FC236}">
                  <a16:creationId xmlns:a16="http://schemas.microsoft.com/office/drawing/2014/main" id="{09D4A277-D554-8365-F516-A9768259BAF5}"/>
                </a:ext>
              </a:extLst>
            </p:cNvPr>
            <p:cNvSpPr/>
            <p:nvPr userDrawn="1"/>
          </p:nvSpPr>
          <p:spPr>
            <a:xfrm rot="5400000">
              <a:off x="1347264" y="1878925"/>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grpSp>
      <p:grpSp>
        <p:nvGrpSpPr>
          <p:cNvPr id="16" name="Group 15">
            <a:extLst>
              <a:ext uri="{FF2B5EF4-FFF2-40B4-BE49-F238E27FC236}">
                <a16:creationId xmlns:a16="http://schemas.microsoft.com/office/drawing/2014/main" id="{1932081F-F5C5-36A6-6DBC-2DA8D84A6F35}"/>
              </a:ext>
            </a:extLst>
          </p:cNvPr>
          <p:cNvGrpSpPr/>
          <p:nvPr/>
        </p:nvGrpSpPr>
        <p:grpSpPr>
          <a:xfrm rot="10800000">
            <a:off x="8785364" y="1815817"/>
            <a:ext cx="1026497" cy="1026497"/>
            <a:chOff x="964025" y="2262164"/>
            <a:chExt cx="1026497" cy="1026497"/>
          </a:xfrm>
        </p:grpSpPr>
        <p:sp>
          <p:nvSpPr>
            <p:cNvPr id="17" name="Rectangle 16">
              <a:extLst>
                <a:ext uri="{FF2B5EF4-FFF2-40B4-BE49-F238E27FC236}">
                  <a16:creationId xmlns:a16="http://schemas.microsoft.com/office/drawing/2014/main" id="{5E258ABC-A762-FF71-3A01-B89004FD0418}"/>
                </a:ext>
              </a:extLst>
            </p:cNvPr>
            <p:cNvSpPr/>
            <p:nvPr userDrawn="1"/>
          </p:nvSpPr>
          <p:spPr>
            <a:xfrm>
              <a:off x="964025" y="2262164"/>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sp>
          <p:nvSpPr>
            <p:cNvPr id="18" name="Rectangle 17">
              <a:extLst>
                <a:ext uri="{FF2B5EF4-FFF2-40B4-BE49-F238E27FC236}">
                  <a16:creationId xmlns:a16="http://schemas.microsoft.com/office/drawing/2014/main" id="{D855E33F-99B2-7683-D350-5CE470F733B9}"/>
                </a:ext>
              </a:extLst>
            </p:cNvPr>
            <p:cNvSpPr/>
            <p:nvPr userDrawn="1"/>
          </p:nvSpPr>
          <p:spPr>
            <a:xfrm rot="5400000">
              <a:off x="1347264" y="1878925"/>
              <a:ext cx="260019" cy="1026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err="1">
                <a:solidFill>
                  <a:schemeClr val="bg1"/>
                </a:solidFill>
              </a:endParaRPr>
            </a:p>
          </p:txBody>
        </p:sp>
      </p:grpSp>
    </p:spTree>
    <p:extLst>
      <p:ext uri="{BB962C8B-B14F-4D97-AF65-F5344CB8AC3E}">
        <p14:creationId xmlns:p14="http://schemas.microsoft.com/office/powerpoint/2010/main" val="4000715258"/>
      </p:ext>
    </p:extLst>
  </p:cSld>
  <p:clrMapOvr>
    <a:masterClrMapping/>
  </p:clrMapOvr>
</p:sld>
</file>

<file path=ppt/theme/theme1.xml><?xml version="1.0" encoding="utf-8"?>
<a:theme xmlns:a="http://schemas.openxmlformats.org/drawingml/2006/main" name="1_OAIC">
  <a:themeElements>
    <a:clrScheme name="OAIC">
      <a:dk1>
        <a:sysClr val="windowText" lastClr="000000"/>
      </a:dk1>
      <a:lt1>
        <a:sysClr val="window" lastClr="FFFFFF"/>
      </a:lt1>
      <a:dk2>
        <a:srgbClr val="002A3A"/>
      </a:dk2>
      <a:lt2>
        <a:srgbClr val="E7E6E6"/>
      </a:lt2>
      <a:accent1>
        <a:srgbClr val="00A9CE"/>
      </a:accent1>
      <a:accent2>
        <a:srgbClr val="E03E52"/>
      </a:accent2>
      <a:accent3>
        <a:srgbClr val="002A3A"/>
      </a:accent3>
      <a:accent4>
        <a:srgbClr val="3CDBC0"/>
      </a:accent4>
      <a:accent5>
        <a:srgbClr val="E7E6E6"/>
      </a:accent5>
      <a:accent6>
        <a:srgbClr val="D0CECE"/>
      </a:accent6>
      <a:hlink>
        <a:srgbClr val="00A9CE"/>
      </a:hlink>
      <a:folHlink>
        <a:srgbClr val="00567D"/>
      </a:folHlink>
    </a:clrScheme>
    <a:fontScheme name="APTOS">
      <a:majorFont>
        <a:latin typeface="Aptos SemiBold"/>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AIC PPT Template 2025 V5-15-Aug.pptx" id="{2C264A17-F9A2-4EDF-A154-1359D4E43B02}" vid="{DF1602DF-65CD-42C4-94EA-8760FEA324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18f7070-e659-438d-89cc-783b32c07368" xsi:nil="true"/>
    <lcf76f155ced4ddcb4097134ff3c332f xmlns="093d669a-5e83-40a0-a44b-f47e126ea3b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2330CD911255449FBE192009811F14" ma:contentTypeVersion="11" ma:contentTypeDescription="Create a new document." ma:contentTypeScope="" ma:versionID="c2a0f8ee91ccef47f9b7109712b14144">
  <xsd:schema xmlns:xsd="http://www.w3.org/2001/XMLSchema" xmlns:xs="http://www.w3.org/2001/XMLSchema" xmlns:p="http://schemas.microsoft.com/office/2006/metadata/properties" xmlns:ns2="093d669a-5e83-40a0-a44b-f47e126ea3be" xmlns:ns3="218f7070-e659-438d-89cc-783b32c07368" targetNamespace="http://schemas.microsoft.com/office/2006/metadata/properties" ma:root="true" ma:fieldsID="b18b37e4d1047255e18d8c852d6cba15" ns2:_="" ns3:_="">
    <xsd:import namespace="093d669a-5e83-40a0-a44b-f47e126ea3be"/>
    <xsd:import namespace="218f7070-e659-438d-89cc-783b32c0736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3d669a-5e83-40a0-a44b-f47e126ea3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147e460-a74b-4414-8224-31362e5846fd"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8f7070-e659-438d-89cc-783b32c0736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5a79e50-f577-48f4-8f0b-ab328eb2f66c}" ma:internalName="TaxCatchAll" ma:showField="CatchAllData" ma:web="218f7070-e659-438d-89cc-783b32c073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7F26F0-6992-4B9E-9472-E068824E1115}">
  <ds:schemaRefs>
    <ds:schemaRef ds:uri="218f7070-e659-438d-89cc-783b32c07368"/>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terms/"/>
    <ds:schemaRef ds:uri="093d669a-5e83-40a0-a44b-f47e126ea3be"/>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91500159-F87A-44CB-84E0-B1862A0D9BD8}">
  <ds:schemaRefs>
    <ds:schemaRef ds:uri="http://schemas.microsoft.com/sharepoint/v3/contenttype/forms"/>
  </ds:schemaRefs>
</ds:datastoreItem>
</file>

<file path=customXml/itemProps3.xml><?xml version="1.0" encoding="utf-8"?>
<ds:datastoreItem xmlns:ds="http://schemas.openxmlformats.org/officeDocument/2006/customXml" ds:itemID="{ED68CD69-9625-4698-8733-60A4A9E84D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3d669a-5e83-40a0-a44b-f47e126ea3be"/>
    <ds:schemaRef ds:uri="218f7070-e659-438d-89cc-783b32c073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OAIC empty presentation template 2025</Template>
  <TotalTime>5713</TotalTime>
  <Words>676</Words>
  <Application>Microsoft Office PowerPoint</Application>
  <PresentationFormat>Custom</PresentationFormat>
  <Paragraphs>45</Paragraphs>
  <Slides>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Source Sans Pro Semibold</vt:lpstr>
      <vt:lpstr>Wingdings</vt:lpstr>
      <vt:lpstr>Aptos SemiBold</vt:lpstr>
      <vt:lpstr>Arial</vt:lpstr>
      <vt:lpstr>Source Sans Pro</vt:lpstr>
      <vt:lpstr>Aptos</vt:lpstr>
      <vt:lpstr>1_OAIC</vt:lpstr>
      <vt:lpstr>PowerPoint Presentation</vt:lpstr>
      <vt:lpstr>Regional Initiatives </vt:lpstr>
      <vt:lpstr>OAIC initiatives and regulatory projects </vt:lpstr>
      <vt:lpstr>Freedom of Information statistics</vt:lpstr>
      <vt:lpstr>Regulatory updates in state jurisdictions</vt:lpstr>
      <vt:lpstr>Regulatory updates in state jurisdictions</vt:lpstr>
      <vt:lpstr>Regulatory updates in New Zealand</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TINKER,Michelle</dc:creator>
  <cp:keywords/>
  <dc:description/>
  <cp:lastModifiedBy>ALCHIN,Renee</cp:lastModifiedBy>
  <cp:revision>38</cp:revision>
  <dcterms:created xsi:type="dcterms:W3CDTF">2026-02-10T03:37:37Z</dcterms:created>
  <dcterms:modified xsi:type="dcterms:W3CDTF">2026-09-22T04:04:08Z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d889eb-932f-4752-8739-64d25806ef64_Enabled">
    <vt:lpwstr>true</vt:lpwstr>
  </property>
  <property fmtid="{D5CDD505-2E9C-101B-9397-08002B2CF9AE}" pid="3" name="MSIP_Label_79d889eb-932f-4752-8739-64d25806ef64_SetDate">
    <vt:lpwstr>2022-11-29T04:02:33Z</vt:lpwstr>
  </property>
  <property fmtid="{D5CDD505-2E9C-101B-9397-08002B2CF9AE}" pid="4" name="MSIP_Label_79d889eb-932f-4752-8739-64d25806ef64_Method">
    <vt:lpwstr>Privileged</vt:lpwstr>
  </property>
  <property fmtid="{D5CDD505-2E9C-101B-9397-08002B2CF9AE}" pid="5" name="MSIP_Label_79d889eb-932f-4752-8739-64d25806ef64_Name">
    <vt:lpwstr>79d889eb-932f-4752-8739-64d25806ef64</vt:lpwstr>
  </property>
  <property fmtid="{D5CDD505-2E9C-101B-9397-08002B2CF9AE}" pid="6" name="MSIP_Label_79d889eb-932f-4752-8739-64d25806ef64_SiteId">
    <vt:lpwstr>dd0cfd15-4558-4b12-8bad-ea26984fc417</vt:lpwstr>
  </property>
  <property fmtid="{D5CDD505-2E9C-101B-9397-08002B2CF9AE}" pid="7" name="MSIP_Label_79d889eb-932f-4752-8739-64d25806ef64_ActionId">
    <vt:lpwstr>45d3018c-d3c2-437f-b89b-76c465e9c9c5</vt:lpwstr>
  </property>
  <property fmtid="{D5CDD505-2E9C-101B-9397-08002B2CF9AE}" pid="8" name="MSIP_Label_79d889eb-932f-4752-8739-64d25806ef64_ContentBits">
    <vt:lpwstr>0</vt:lpwstr>
  </property>
  <property fmtid="{D5CDD505-2E9C-101B-9397-08002B2CF9AE}" pid="9" name="ContentTypeId">
    <vt:lpwstr>0x010100382330CD911255449FBE192009811F14</vt:lpwstr>
  </property>
  <property fmtid="{D5CDD505-2E9C-101B-9397-08002B2CF9AE}" pid="10" name="MediaServiceImageTags">
    <vt:lpwstr/>
  </property>
</Properties>
</file>