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78" r:id="rId3"/>
    <p:sldId id="258" r:id="rId4"/>
    <p:sldId id="259" r:id="rId5"/>
    <p:sldId id="261" r:id="rId6"/>
    <p:sldId id="267" r:id="rId7"/>
    <p:sldId id="275" r:id="rId8"/>
    <p:sldId id="268" r:id="rId9"/>
    <p:sldId id="274" r:id="rId10"/>
    <p:sldId id="271" r:id="rId11"/>
    <p:sldId id="276" r:id="rId12"/>
    <p:sldId id="262" r:id="rId13"/>
    <p:sldId id="277" r:id="rId14"/>
    <p:sldId id="272" r:id="rId15"/>
    <p:sldId id="264" r:id="rId16"/>
  </p:sldIdLst>
  <p:sldSz cx="12192000" cy="6864350"/>
  <p:notesSz cx="12192000" cy="6864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94660"/>
  </p:normalViewPr>
  <p:slideViewPr>
    <p:cSldViewPr>
      <p:cViewPr varScale="1">
        <p:scale>
          <a:sx n="70" d="100"/>
          <a:sy n="70" d="100"/>
        </p:scale>
        <p:origin x="552" y="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zabet Díaz" userId="8c6b91a6-cc07-4407-8887-de4a34334e43" providerId="ADAL" clId="{07355A82-9805-44C2-9885-01B94999AB56}"/>
    <pc:docChg chg="modSld">
      <pc:chgData name="Elizabet Díaz" userId="8c6b91a6-cc07-4407-8887-de4a34334e43" providerId="ADAL" clId="{07355A82-9805-44C2-9885-01B94999AB56}" dt="2026-09-29T17:05:10.762" v="25" actId="20577"/>
      <pc:docMkLst>
        <pc:docMk/>
      </pc:docMkLst>
      <pc:sldChg chg="modSp mod">
        <pc:chgData name="Elizabet Díaz" userId="8c6b91a6-cc07-4407-8887-de4a34334e43" providerId="ADAL" clId="{07355A82-9805-44C2-9885-01B94999AB56}" dt="2026-09-29T17:05:00.705" v="15" actId="20577"/>
        <pc:sldMkLst>
          <pc:docMk/>
          <pc:sldMk cId="497213280" sldId="268"/>
        </pc:sldMkLst>
        <pc:spChg chg="mod">
          <ac:chgData name="Elizabet Díaz" userId="8c6b91a6-cc07-4407-8887-de4a34334e43" providerId="ADAL" clId="{07355A82-9805-44C2-9885-01B94999AB56}" dt="2026-09-29T17:05:00.705" v="15" actId="20577"/>
          <ac:spMkLst>
            <pc:docMk/>
            <pc:sldMk cId="497213280" sldId="268"/>
            <ac:spMk id="9" creationId="{F262BC7D-1E70-9CA6-2849-E3D52B98F3D1}"/>
          </ac:spMkLst>
        </pc:spChg>
      </pc:sldChg>
      <pc:sldChg chg="modSp mod">
        <pc:chgData name="Elizabet Díaz" userId="8c6b91a6-cc07-4407-8887-de4a34334e43" providerId="ADAL" clId="{07355A82-9805-44C2-9885-01B94999AB56}" dt="2026-09-29T17:05:10.762" v="25" actId="20577"/>
        <pc:sldMkLst>
          <pc:docMk/>
          <pc:sldMk cId="3721922045" sldId="274"/>
        </pc:sldMkLst>
        <pc:spChg chg="mod">
          <ac:chgData name="Elizabet Díaz" userId="8c6b91a6-cc07-4407-8887-de4a34334e43" providerId="ADAL" clId="{07355A82-9805-44C2-9885-01B94999AB56}" dt="2026-09-29T17:05:10.762" v="25" actId="20577"/>
          <ac:spMkLst>
            <pc:docMk/>
            <pc:sldMk cId="3721922045" sldId="274"/>
            <ac:spMk id="9" creationId="{94D6DA66-1FC9-96F9-14FE-C390E1F5EDD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876" y="2125980"/>
            <a:ext cx="10368598" cy="1440180"/>
          </a:xfrm>
          <a:prstGeom prst="rect">
            <a:avLst/>
          </a:prstGeom>
        </p:spPr>
        <p:txBody>
          <a:bodyPr wrap="square" lIns="0" tIns="0" rIns="0" bIns="0">
            <a:spAutoFit/>
          </a:bodyPr>
          <a:lstStyle>
            <a:lvl1pPr>
              <a:defRPr sz="8150" b="1" i="0">
                <a:solidFill>
                  <a:srgbClr val="004281"/>
                </a:solidFill>
                <a:latin typeface="Palatino Linotype"/>
                <a:cs typeface="Palatino Linotype"/>
              </a:defRPr>
            </a:lvl1pPr>
          </a:lstStyle>
          <a:p>
            <a:endParaRPr/>
          </a:p>
        </p:txBody>
      </p:sp>
      <p:sp>
        <p:nvSpPr>
          <p:cNvPr id="3" name="Holder 3"/>
          <p:cNvSpPr>
            <a:spLocks noGrp="1"/>
          </p:cNvSpPr>
          <p:nvPr>
            <p:ph type="subTitle" idx="4"/>
          </p:nvPr>
        </p:nvSpPr>
        <p:spPr>
          <a:xfrm>
            <a:off x="1829752" y="3840480"/>
            <a:ext cx="8538845" cy="1714500"/>
          </a:xfrm>
          <a:prstGeom prst="rect">
            <a:avLst/>
          </a:prstGeom>
        </p:spPr>
        <p:txBody>
          <a:bodyPr wrap="square" lIns="0" tIns="0" rIns="0" bIns="0">
            <a:spAutoFit/>
          </a:bodyPr>
          <a:lstStyle>
            <a:lvl1pPr>
              <a:defRPr sz="33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150" b="1" i="0">
                <a:solidFill>
                  <a:srgbClr val="00428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sz="33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150" b="1" i="0">
                <a:solidFill>
                  <a:srgbClr val="004281"/>
                </a:solidFill>
                <a:latin typeface="Palatino Linotype"/>
                <a:cs typeface="Palatino Linotype"/>
              </a:defRPr>
            </a:lvl1pPr>
          </a:lstStyle>
          <a:p>
            <a:endParaRPr/>
          </a:p>
        </p:txBody>
      </p:sp>
      <p:sp>
        <p:nvSpPr>
          <p:cNvPr id="3" name="Holder 3"/>
          <p:cNvSpPr>
            <a:spLocks noGrp="1"/>
          </p:cNvSpPr>
          <p:nvPr>
            <p:ph sz="half" idx="2"/>
          </p:nvPr>
        </p:nvSpPr>
        <p:spPr>
          <a:xfrm>
            <a:off x="609917" y="1577340"/>
            <a:ext cx="5306282"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2150" y="1577340"/>
            <a:ext cx="5306282"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447" y="1416"/>
            <a:ext cx="12191999" cy="6857980"/>
          </a:xfrm>
          <a:prstGeom prst="rect">
            <a:avLst/>
          </a:prstGeom>
        </p:spPr>
      </p:pic>
      <p:sp>
        <p:nvSpPr>
          <p:cNvPr id="2" name="Holder 2"/>
          <p:cNvSpPr>
            <a:spLocks noGrp="1"/>
          </p:cNvSpPr>
          <p:nvPr>
            <p:ph type="title"/>
          </p:nvPr>
        </p:nvSpPr>
        <p:spPr/>
        <p:txBody>
          <a:bodyPr lIns="0" tIns="0" rIns="0" bIns="0"/>
          <a:lstStyle>
            <a:lvl1pPr>
              <a:defRPr sz="8150" b="1" i="0">
                <a:solidFill>
                  <a:srgbClr val="004281"/>
                </a:solidFill>
                <a:latin typeface="Palatino Linotype"/>
                <a:cs typeface="Palatino Linotyp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139603" y="2509535"/>
            <a:ext cx="3811523" cy="1270635"/>
          </a:xfrm>
          <a:prstGeom prst="rect">
            <a:avLst/>
          </a:prstGeom>
        </p:spPr>
        <p:txBody>
          <a:bodyPr wrap="square" lIns="0" tIns="0" rIns="0" bIns="0">
            <a:spAutoFit/>
          </a:bodyPr>
          <a:lstStyle>
            <a:lvl1pPr>
              <a:defRPr sz="8150" b="1" i="0">
                <a:solidFill>
                  <a:srgbClr val="004281"/>
                </a:solidFill>
                <a:latin typeface="Palatino Linotype"/>
                <a:cs typeface="Palatino Linotype"/>
              </a:defRPr>
            </a:lvl1pPr>
          </a:lstStyle>
          <a:p>
            <a:endParaRPr/>
          </a:p>
        </p:txBody>
      </p:sp>
      <p:sp>
        <p:nvSpPr>
          <p:cNvPr id="3" name="Holder 3"/>
          <p:cNvSpPr>
            <a:spLocks noGrp="1"/>
          </p:cNvSpPr>
          <p:nvPr>
            <p:ph type="body" idx="1"/>
          </p:nvPr>
        </p:nvSpPr>
        <p:spPr>
          <a:xfrm>
            <a:off x="542250" y="1728978"/>
            <a:ext cx="11025943" cy="3464560"/>
          </a:xfrm>
          <a:prstGeom prst="rect">
            <a:avLst/>
          </a:prstGeom>
        </p:spPr>
        <p:txBody>
          <a:bodyPr wrap="square" lIns="0" tIns="0" rIns="0" bIns="0">
            <a:spAutoFit/>
          </a:bodyPr>
          <a:lstStyle>
            <a:lvl1pPr>
              <a:defRPr sz="33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7439" y="6377940"/>
            <a:ext cx="3903472"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917" y="6377940"/>
            <a:ext cx="28056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a:xfrm>
            <a:off x="8782812" y="6377940"/>
            <a:ext cx="28056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5.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3.jpg"/><Relationship Id="rId7" Type="http://schemas.openxmlformats.org/officeDocument/2006/relationships/image" Target="../media/image18.jpg"/><Relationship Id="rId2" Type="http://schemas.openxmlformats.org/officeDocument/2006/relationships/image" Target="../media/image14.jp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65"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BEBEB"/>
          </a:solidFill>
        </p:spPr>
        <p:txBody>
          <a:bodyPr wrap="square" lIns="0" tIns="0" rIns="0" bIns="0" rtlCol="0"/>
          <a:lstStyle/>
          <a:p>
            <a:endParaRPr/>
          </a:p>
        </p:txBody>
      </p:sp>
      <p:pic>
        <p:nvPicPr>
          <p:cNvPr id="4" name="object 4"/>
          <p:cNvPicPr/>
          <p:nvPr/>
        </p:nvPicPr>
        <p:blipFill>
          <a:blip r:embed="rId2" cstate="print"/>
          <a:stretch>
            <a:fillRect/>
          </a:stretch>
        </p:blipFill>
        <p:spPr>
          <a:xfrm>
            <a:off x="565" y="0"/>
            <a:ext cx="6845300" cy="6858000"/>
          </a:xfrm>
          <a:prstGeom prst="rect">
            <a:avLst/>
          </a:prstGeom>
        </p:spPr>
      </p:pic>
      <p:pic>
        <p:nvPicPr>
          <p:cNvPr id="5" name="object 5"/>
          <p:cNvPicPr/>
          <p:nvPr/>
        </p:nvPicPr>
        <p:blipFill>
          <a:blip r:embed="rId3" cstate="print"/>
          <a:stretch>
            <a:fillRect/>
          </a:stretch>
        </p:blipFill>
        <p:spPr>
          <a:xfrm>
            <a:off x="565" y="0"/>
            <a:ext cx="7105650" cy="2387600"/>
          </a:xfrm>
          <a:prstGeom prst="rect">
            <a:avLst/>
          </a:prstGeom>
        </p:spPr>
      </p:pic>
      <p:pic>
        <p:nvPicPr>
          <p:cNvPr id="6" name="object 6"/>
          <p:cNvPicPr/>
          <p:nvPr/>
        </p:nvPicPr>
        <p:blipFill>
          <a:blip r:embed="rId4" cstate="print"/>
          <a:stretch>
            <a:fillRect/>
          </a:stretch>
        </p:blipFill>
        <p:spPr>
          <a:xfrm>
            <a:off x="565" y="0"/>
            <a:ext cx="12191999" cy="4533900"/>
          </a:xfrm>
          <a:prstGeom prst="rect">
            <a:avLst/>
          </a:prstGeom>
        </p:spPr>
      </p:pic>
      <p:pic>
        <p:nvPicPr>
          <p:cNvPr id="7" name="object 7"/>
          <p:cNvPicPr/>
          <p:nvPr/>
        </p:nvPicPr>
        <p:blipFill>
          <a:blip r:embed="rId5" cstate="print"/>
          <a:stretch>
            <a:fillRect/>
          </a:stretch>
        </p:blipFill>
        <p:spPr>
          <a:xfrm>
            <a:off x="565" y="5577649"/>
            <a:ext cx="12191999" cy="1280350"/>
          </a:xfrm>
          <a:prstGeom prst="rect">
            <a:avLst/>
          </a:prstGeom>
        </p:spPr>
      </p:pic>
      <p:pic>
        <p:nvPicPr>
          <p:cNvPr id="8" name="object 8"/>
          <p:cNvPicPr/>
          <p:nvPr/>
        </p:nvPicPr>
        <p:blipFill>
          <a:blip r:embed="rId6" cstate="print"/>
          <a:stretch>
            <a:fillRect/>
          </a:stretch>
        </p:blipFill>
        <p:spPr>
          <a:xfrm>
            <a:off x="565" y="0"/>
            <a:ext cx="12191999" cy="6858000"/>
          </a:xfrm>
          <a:prstGeom prst="rect">
            <a:avLst/>
          </a:prstGeom>
        </p:spPr>
      </p:pic>
      <p:sp>
        <p:nvSpPr>
          <p:cNvPr id="15" name="object 15"/>
          <p:cNvSpPr/>
          <p:nvPr/>
        </p:nvSpPr>
        <p:spPr>
          <a:xfrm>
            <a:off x="9212681" y="5536310"/>
            <a:ext cx="1884680" cy="1322070"/>
          </a:xfrm>
          <a:custGeom>
            <a:avLst/>
            <a:gdLst/>
            <a:ahLst/>
            <a:cxnLst/>
            <a:rect l="l" t="t" r="r" b="b"/>
            <a:pathLst>
              <a:path w="1884679" h="1322070">
                <a:moveTo>
                  <a:pt x="942327" y="0"/>
                </a:moveTo>
                <a:lnTo>
                  <a:pt x="893834" y="1226"/>
                </a:lnTo>
                <a:lnTo>
                  <a:pt x="845977" y="4864"/>
                </a:lnTo>
                <a:lnTo>
                  <a:pt x="798817" y="10857"/>
                </a:lnTo>
                <a:lnTo>
                  <a:pt x="752411" y="19144"/>
                </a:lnTo>
                <a:lnTo>
                  <a:pt x="706820" y="29665"/>
                </a:lnTo>
                <a:lnTo>
                  <a:pt x="662103" y="42363"/>
                </a:lnTo>
                <a:lnTo>
                  <a:pt x="618318" y="57178"/>
                </a:lnTo>
                <a:lnTo>
                  <a:pt x="575525" y="74050"/>
                </a:lnTo>
                <a:lnTo>
                  <a:pt x="533783" y="92920"/>
                </a:lnTo>
                <a:lnTo>
                  <a:pt x="493152" y="113730"/>
                </a:lnTo>
                <a:lnTo>
                  <a:pt x="453690" y="136419"/>
                </a:lnTo>
                <a:lnTo>
                  <a:pt x="415457" y="160929"/>
                </a:lnTo>
                <a:lnTo>
                  <a:pt x="378512" y="187201"/>
                </a:lnTo>
                <a:lnTo>
                  <a:pt x="342914" y="215175"/>
                </a:lnTo>
                <a:lnTo>
                  <a:pt x="308722" y="244792"/>
                </a:lnTo>
                <a:lnTo>
                  <a:pt x="275996" y="275993"/>
                </a:lnTo>
                <a:lnTo>
                  <a:pt x="244794" y="308719"/>
                </a:lnTo>
                <a:lnTo>
                  <a:pt x="215177" y="342910"/>
                </a:lnTo>
                <a:lnTo>
                  <a:pt x="187203" y="378508"/>
                </a:lnTo>
                <a:lnTo>
                  <a:pt x="160931" y="415453"/>
                </a:lnTo>
                <a:lnTo>
                  <a:pt x="136420" y="453685"/>
                </a:lnTo>
                <a:lnTo>
                  <a:pt x="113731" y="493147"/>
                </a:lnTo>
                <a:lnTo>
                  <a:pt x="92921" y="533777"/>
                </a:lnTo>
                <a:lnTo>
                  <a:pt x="74050" y="575519"/>
                </a:lnTo>
                <a:lnTo>
                  <a:pt x="57178" y="618311"/>
                </a:lnTo>
                <a:lnTo>
                  <a:pt x="42364" y="662095"/>
                </a:lnTo>
                <a:lnTo>
                  <a:pt x="29666" y="706812"/>
                </a:lnTo>
                <a:lnTo>
                  <a:pt x="19144" y="752402"/>
                </a:lnTo>
                <a:lnTo>
                  <a:pt x="10857" y="798807"/>
                </a:lnTo>
                <a:lnTo>
                  <a:pt x="4864" y="845966"/>
                </a:lnTo>
                <a:lnTo>
                  <a:pt x="1226" y="893822"/>
                </a:lnTo>
                <a:lnTo>
                  <a:pt x="0" y="942314"/>
                </a:lnTo>
                <a:lnTo>
                  <a:pt x="1226" y="990806"/>
                </a:lnTo>
                <a:lnTo>
                  <a:pt x="4864" y="1038662"/>
                </a:lnTo>
                <a:lnTo>
                  <a:pt x="10857" y="1085822"/>
                </a:lnTo>
                <a:lnTo>
                  <a:pt x="19144" y="1132226"/>
                </a:lnTo>
                <a:lnTo>
                  <a:pt x="29666" y="1177817"/>
                </a:lnTo>
                <a:lnTo>
                  <a:pt x="42364" y="1222534"/>
                </a:lnTo>
                <a:lnTo>
                  <a:pt x="57178" y="1266318"/>
                </a:lnTo>
                <a:lnTo>
                  <a:pt x="74050" y="1309110"/>
                </a:lnTo>
                <a:lnTo>
                  <a:pt x="79737" y="1321689"/>
                </a:lnTo>
                <a:lnTo>
                  <a:pt x="1804904" y="1321689"/>
                </a:lnTo>
                <a:lnTo>
                  <a:pt x="1827463" y="1266318"/>
                </a:lnTo>
                <a:lnTo>
                  <a:pt x="1842277" y="1222534"/>
                </a:lnTo>
                <a:lnTo>
                  <a:pt x="1854975" y="1177817"/>
                </a:lnTo>
                <a:lnTo>
                  <a:pt x="1865497" y="1132226"/>
                </a:lnTo>
                <a:lnTo>
                  <a:pt x="1873784" y="1085822"/>
                </a:lnTo>
                <a:lnTo>
                  <a:pt x="1879776" y="1038662"/>
                </a:lnTo>
                <a:lnTo>
                  <a:pt x="1883415" y="990806"/>
                </a:lnTo>
                <a:lnTo>
                  <a:pt x="1884641" y="942314"/>
                </a:lnTo>
                <a:lnTo>
                  <a:pt x="1883415" y="893822"/>
                </a:lnTo>
                <a:lnTo>
                  <a:pt x="1879776" y="845966"/>
                </a:lnTo>
                <a:lnTo>
                  <a:pt x="1873784" y="798807"/>
                </a:lnTo>
                <a:lnTo>
                  <a:pt x="1865497" y="752402"/>
                </a:lnTo>
                <a:lnTo>
                  <a:pt x="1854975" y="706812"/>
                </a:lnTo>
                <a:lnTo>
                  <a:pt x="1842277" y="662095"/>
                </a:lnTo>
                <a:lnTo>
                  <a:pt x="1827463" y="618311"/>
                </a:lnTo>
                <a:lnTo>
                  <a:pt x="1810591" y="575519"/>
                </a:lnTo>
                <a:lnTo>
                  <a:pt x="1791720" y="533777"/>
                </a:lnTo>
                <a:lnTo>
                  <a:pt x="1770911" y="493147"/>
                </a:lnTo>
                <a:lnTo>
                  <a:pt x="1748221" y="453685"/>
                </a:lnTo>
                <a:lnTo>
                  <a:pt x="1723711" y="415453"/>
                </a:lnTo>
                <a:lnTo>
                  <a:pt x="1697439" y="378508"/>
                </a:lnTo>
                <a:lnTo>
                  <a:pt x="1669465" y="342910"/>
                </a:lnTo>
                <a:lnTo>
                  <a:pt x="1639848" y="308719"/>
                </a:lnTo>
                <a:lnTo>
                  <a:pt x="1608647" y="275993"/>
                </a:lnTo>
                <a:lnTo>
                  <a:pt x="1575921" y="244792"/>
                </a:lnTo>
                <a:lnTo>
                  <a:pt x="1541729" y="215175"/>
                </a:lnTo>
                <a:lnTo>
                  <a:pt x="1506132" y="187201"/>
                </a:lnTo>
                <a:lnTo>
                  <a:pt x="1469187" y="160929"/>
                </a:lnTo>
                <a:lnTo>
                  <a:pt x="1430954" y="136419"/>
                </a:lnTo>
                <a:lnTo>
                  <a:pt x="1391493" y="113730"/>
                </a:lnTo>
                <a:lnTo>
                  <a:pt x="1350862" y="92920"/>
                </a:lnTo>
                <a:lnTo>
                  <a:pt x="1309121" y="74050"/>
                </a:lnTo>
                <a:lnTo>
                  <a:pt x="1266329" y="57178"/>
                </a:lnTo>
                <a:lnTo>
                  <a:pt x="1222545" y="42363"/>
                </a:lnTo>
                <a:lnTo>
                  <a:pt x="1177828" y="29665"/>
                </a:lnTo>
                <a:lnTo>
                  <a:pt x="1132238" y="19144"/>
                </a:lnTo>
                <a:lnTo>
                  <a:pt x="1085834" y="10857"/>
                </a:lnTo>
                <a:lnTo>
                  <a:pt x="1038674" y="4864"/>
                </a:lnTo>
                <a:lnTo>
                  <a:pt x="990819" y="1226"/>
                </a:lnTo>
                <a:lnTo>
                  <a:pt x="942327" y="0"/>
                </a:lnTo>
                <a:close/>
              </a:path>
            </a:pathLst>
          </a:custGeom>
          <a:solidFill>
            <a:srgbClr val="F1A923">
              <a:alpha val="29998"/>
            </a:srgbClr>
          </a:solidFill>
        </p:spPr>
        <p:txBody>
          <a:bodyPr wrap="square" lIns="0" tIns="0" rIns="0" bIns="0" rtlCol="0"/>
          <a:lstStyle/>
          <a:p>
            <a:endParaRPr/>
          </a:p>
        </p:txBody>
      </p:sp>
      <p:sp>
        <p:nvSpPr>
          <p:cNvPr id="16" name="object 16"/>
          <p:cNvSpPr/>
          <p:nvPr/>
        </p:nvSpPr>
        <p:spPr>
          <a:xfrm>
            <a:off x="11165852" y="5536310"/>
            <a:ext cx="1026794" cy="1322070"/>
          </a:xfrm>
          <a:custGeom>
            <a:avLst/>
            <a:gdLst/>
            <a:ahLst/>
            <a:cxnLst/>
            <a:rect l="l" t="t" r="r" b="b"/>
            <a:pathLst>
              <a:path w="1026795" h="1322070">
                <a:moveTo>
                  <a:pt x="942314" y="0"/>
                </a:moveTo>
                <a:lnTo>
                  <a:pt x="893822" y="1226"/>
                </a:lnTo>
                <a:lnTo>
                  <a:pt x="845967" y="4864"/>
                </a:lnTo>
                <a:lnTo>
                  <a:pt x="798807" y="10857"/>
                </a:lnTo>
                <a:lnTo>
                  <a:pt x="752403" y="19144"/>
                </a:lnTo>
                <a:lnTo>
                  <a:pt x="706813" y="29665"/>
                </a:lnTo>
                <a:lnTo>
                  <a:pt x="662096" y="42363"/>
                </a:lnTo>
                <a:lnTo>
                  <a:pt x="618312" y="57178"/>
                </a:lnTo>
                <a:lnTo>
                  <a:pt x="575520" y="74050"/>
                </a:lnTo>
                <a:lnTo>
                  <a:pt x="533779" y="92920"/>
                </a:lnTo>
                <a:lnTo>
                  <a:pt x="493148" y="113730"/>
                </a:lnTo>
                <a:lnTo>
                  <a:pt x="453686" y="136419"/>
                </a:lnTo>
                <a:lnTo>
                  <a:pt x="415454" y="160929"/>
                </a:lnTo>
                <a:lnTo>
                  <a:pt x="378509" y="187201"/>
                </a:lnTo>
                <a:lnTo>
                  <a:pt x="342911" y="215175"/>
                </a:lnTo>
                <a:lnTo>
                  <a:pt x="308720" y="244792"/>
                </a:lnTo>
                <a:lnTo>
                  <a:pt x="275994" y="275993"/>
                </a:lnTo>
                <a:lnTo>
                  <a:pt x="244793" y="308719"/>
                </a:lnTo>
                <a:lnTo>
                  <a:pt x="215176" y="342910"/>
                </a:lnTo>
                <a:lnTo>
                  <a:pt x="187202" y="378508"/>
                </a:lnTo>
                <a:lnTo>
                  <a:pt x="160930" y="415453"/>
                </a:lnTo>
                <a:lnTo>
                  <a:pt x="136420" y="453685"/>
                </a:lnTo>
                <a:lnTo>
                  <a:pt x="113730" y="493147"/>
                </a:lnTo>
                <a:lnTo>
                  <a:pt x="92921" y="533777"/>
                </a:lnTo>
                <a:lnTo>
                  <a:pt x="74050" y="575519"/>
                </a:lnTo>
                <a:lnTo>
                  <a:pt x="57178" y="618311"/>
                </a:lnTo>
                <a:lnTo>
                  <a:pt x="42363" y="662095"/>
                </a:lnTo>
                <a:lnTo>
                  <a:pt x="29666" y="706812"/>
                </a:lnTo>
                <a:lnTo>
                  <a:pt x="19144" y="752402"/>
                </a:lnTo>
                <a:lnTo>
                  <a:pt x="10857" y="798807"/>
                </a:lnTo>
                <a:lnTo>
                  <a:pt x="4864" y="845966"/>
                </a:lnTo>
                <a:lnTo>
                  <a:pt x="1226" y="893822"/>
                </a:lnTo>
                <a:lnTo>
                  <a:pt x="0" y="942314"/>
                </a:lnTo>
                <a:lnTo>
                  <a:pt x="1226" y="990806"/>
                </a:lnTo>
                <a:lnTo>
                  <a:pt x="4864" y="1038662"/>
                </a:lnTo>
                <a:lnTo>
                  <a:pt x="10857" y="1085822"/>
                </a:lnTo>
                <a:lnTo>
                  <a:pt x="19144" y="1132226"/>
                </a:lnTo>
                <a:lnTo>
                  <a:pt x="29666" y="1177817"/>
                </a:lnTo>
                <a:lnTo>
                  <a:pt x="42363" y="1222534"/>
                </a:lnTo>
                <a:lnTo>
                  <a:pt x="57178" y="1266318"/>
                </a:lnTo>
                <a:lnTo>
                  <a:pt x="74050" y="1309110"/>
                </a:lnTo>
                <a:lnTo>
                  <a:pt x="79737" y="1321689"/>
                </a:lnTo>
                <a:lnTo>
                  <a:pt x="1026712" y="1321689"/>
                </a:lnTo>
                <a:lnTo>
                  <a:pt x="1026712" y="3956"/>
                </a:lnTo>
                <a:lnTo>
                  <a:pt x="990806" y="1226"/>
                </a:lnTo>
                <a:lnTo>
                  <a:pt x="942314" y="0"/>
                </a:lnTo>
                <a:close/>
              </a:path>
            </a:pathLst>
          </a:custGeom>
          <a:solidFill>
            <a:srgbClr val="004281">
              <a:alpha val="29998"/>
            </a:srgbClr>
          </a:solidFill>
        </p:spPr>
        <p:txBody>
          <a:bodyPr wrap="square" lIns="0" tIns="0" rIns="0" bIns="0" rtlCol="0"/>
          <a:lstStyle/>
          <a:p>
            <a:endParaRPr/>
          </a:p>
        </p:txBody>
      </p:sp>
      <p:sp>
        <p:nvSpPr>
          <p:cNvPr id="17" name="object 17"/>
          <p:cNvSpPr/>
          <p:nvPr/>
        </p:nvSpPr>
        <p:spPr>
          <a:xfrm>
            <a:off x="10149585" y="3691356"/>
            <a:ext cx="1884680" cy="1884680"/>
          </a:xfrm>
          <a:custGeom>
            <a:avLst/>
            <a:gdLst/>
            <a:ahLst/>
            <a:cxnLst/>
            <a:rect l="l" t="t" r="r" b="b"/>
            <a:pathLst>
              <a:path w="1884679" h="1884679">
                <a:moveTo>
                  <a:pt x="942314" y="0"/>
                </a:moveTo>
                <a:lnTo>
                  <a:pt x="893822" y="1226"/>
                </a:lnTo>
                <a:lnTo>
                  <a:pt x="845967" y="4864"/>
                </a:lnTo>
                <a:lnTo>
                  <a:pt x="798807" y="10857"/>
                </a:lnTo>
                <a:lnTo>
                  <a:pt x="752403" y="19144"/>
                </a:lnTo>
                <a:lnTo>
                  <a:pt x="706813" y="29666"/>
                </a:lnTo>
                <a:lnTo>
                  <a:pt x="662096" y="42363"/>
                </a:lnTo>
                <a:lnTo>
                  <a:pt x="618312" y="57178"/>
                </a:lnTo>
                <a:lnTo>
                  <a:pt x="575520" y="74050"/>
                </a:lnTo>
                <a:lnTo>
                  <a:pt x="533779" y="92921"/>
                </a:lnTo>
                <a:lnTo>
                  <a:pt x="493148" y="113730"/>
                </a:lnTo>
                <a:lnTo>
                  <a:pt x="453686" y="136420"/>
                </a:lnTo>
                <a:lnTo>
                  <a:pt x="415454" y="160930"/>
                </a:lnTo>
                <a:lnTo>
                  <a:pt x="378509" y="187202"/>
                </a:lnTo>
                <a:lnTo>
                  <a:pt x="342911" y="215176"/>
                </a:lnTo>
                <a:lnTo>
                  <a:pt x="308720" y="244793"/>
                </a:lnTo>
                <a:lnTo>
                  <a:pt x="275994" y="275994"/>
                </a:lnTo>
                <a:lnTo>
                  <a:pt x="244793" y="308720"/>
                </a:lnTo>
                <a:lnTo>
                  <a:pt x="215176" y="342911"/>
                </a:lnTo>
                <a:lnTo>
                  <a:pt x="187202" y="378509"/>
                </a:lnTo>
                <a:lnTo>
                  <a:pt x="160930" y="415454"/>
                </a:lnTo>
                <a:lnTo>
                  <a:pt x="136420" y="453686"/>
                </a:lnTo>
                <a:lnTo>
                  <a:pt x="113730" y="493148"/>
                </a:lnTo>
                <a:lnTo>
                  <a:pt x="92921" y="533779"/>
                </a:lnTo>
                <a:lnTo>
                  <a:pt x="74050" y="575520"/>
                </a:lnTo>
                <a:lnTo>
                  <a:pt x="57178" y="618312"/>
                </a:lnTo>
                <a:lnTo>
                  <a:pt x="42363" y="662096"/>
                </a:lnTo>
                <a:lnTo>
                  <a:pt x="29666" y="706813"/>
                </a:lnTo>
                <a:lnTo>
                  <a:pt x="19144" y="752403"/>
                </a:lnTo>
                <a:lnTo>
                  <a:pt x="10857" y="798807"/>
                </a:lnTo>
                <a:lnTo>
                  <a:pt x="4864" y="845967"/>
                </a:lnTo>
                <a:lnTo>
                  <a:pt x="1226" y="893822"/>
                </a:lnTo>
                <a:lnTo>
                  <a:pt x="0" y="942314"/>
                </a:lnTo>
                <a:lnTo>
                  <a:pt x="1226" y="990806"/>
                </a:lnTo>
                <a:lnTo>
                  <a:pt x="4864" y="1038661"/>
                </a:lnTo>
                <a:lnTo>
                  <a:pt x="10857" y="1085821"/>
                </a:lnTo>
                <a:lnTo>
                  <a:pt x="19144" y="1132225"/>
                </a:lnTo>
                <a:lnTo>
                  <a:pt x="29666" y="1177816"/>
                </a:lnTo>
                <a:lnTo>
                  <a:pt x="42363" y="1222532"/>
                </a:lnTo>
                <a:lnTo>
                  <a:pt x="57178" y="1266316"/>
                </a:lnTo>
                <a:lnTo>
                  <a:pt x="74050" y="1309109"/>
                </a:lnTo>
                <a:lnTo>
                  <a:pt x="92921" y="1350850"/>
                </a:lnTo>
                <a:lnTo>
                  <a:pt x="113730" y="1391480"/>
                </a:lnTo>
                <a:lnTo>
                  <a:pt x="136420" y="1430942"/>
                </a:lnTo>
                <a:lnTo>
                  <a:pt x="160930" y="1469174"/>
                </a:lnTo>
                <a:lnTo>
                  <a:pt x="187202" y="1506119"/>
                </a:lnTo>
                <a:lnTo>
                  <a:pt x="215176" y="1541717"/>
                </a:lnTo>
                <a:lnTo>
                  <a:pt x="244793" y="1575908"/>
                </a:lnTo>
                <a:lnTo>
                  <a:pt x="275994" y="1608634"/>
                </a:lnTo>
                <a:lnTo>
                  <a:pt x="308720" y="1639835"/>
                </a:lnTo>
                <a:lnTo>
                  <a:pt x="342911" y="1669452"/>
                </a:lnTo>
                <a:lnTo>
                  <a:pt x="378509" y="1697426"/>
                </a:lnTo>
                <a:lnTo>
                  <a:pt x="415454" y="1723698"/>
                </a:lnTo>
                <a:lnTo>
                  <a:pt x="453686" y="1748208"/>
                </a:lnTo>
                <a:lnTo>
                  <a:pt x="493148" y="1770898"/>
                </a:lnTo>
                <a:lnTo>
                  <a:pt x="533779" y="1791707"/>
                </a:lnTo>
                <a:lnTo>
                  <a:pt x="575520" y="1810578"/>
                </a:lnTo>
                <a:lnTo>
                  <a:pt x="618312" y="1827450"/>
                </a:lnTo>
                <a:lnTo>
                  <a:pt x="662096" y="1842265"/>
                </a:lnTo>
                <a:lnTo>
                  <a:pt x="706813" y="1854963"/>
                </a:lnTo>
                <a:lnTo>
                  <a:pt x="752403" y="1865485"/>
                </a:lnTo>
                <a:lnTo>
                  <a:pt x="798807" y="1873771"/>
                </a:lnTo>
                <a:lnTo>
                  <a:pt x="845967" y="1879764"/>
                </a:lnTo>
                <a:lnTo>
                  <a:pt x="893822" y="1883403"/>
                </a:lnTo>
                <a:lnTo>
                  <a:pt x="942314" y="1884629"/>
                </a:lnTo>
                <a:lnTo>
                  <a:pt x="990807" y="1883403"/>
                </a:lnTo>
                <a:lnTo>
                  <a:pt x="1038664" y="1879764"/>
                </a:lnTo>
                <a:lnTo>
                  <a:pt x="1085824" y="1873771"/>
                </a:lnTo>
                <a:lnTo>
                  <a:pt x="1132230" y="1865485"/>
                </a:lnTo>
                <a:lnTo>
                  <a:pt x="1177821" y="1854963"/>
                </a:lnTo>
                <a:lnTo>
                  <a:pt x="1222538" y="1842265"/>
                </a:lnTo>
                <a:lnTo>
                  <a:pt x="1266323" y="1827450"/>
                </a:lnTo>
                <a:lnTo>
                  <a:pt x="1309116" y="1810578"/>
                </a:lnTo>
                <a:lnTo>
                  <a:pt x="1350858" y="1791707"/>
                </a:lnTo>
                <a:lnTo>
                  <a:pt x="1391489" y="1770898"/>
                </a:lnTo>
                <a:lnTo>
                  <a:pt x="1430951" y="1748208"/>
                </a:lnTo>
                <a:lnTo>
                  <a:pt x="1469184" y="1723698"/>
                </a:lnTo>
                <a:lnTo>
                  <a:pt x="1506129" y="1697426"/>
                </a:lnTo>
                <a:lnTo>
                  <a:pt x="1541727" y="1669452"/>
                </a:lnTo>
                <a:lnTo>
                  <a:pt x="1575919" y="1639835"/>
                </a:lnTo>
                <a:lnTo>
                  <a:pt x="1608645" y="1608634"/>
                </a:lnTo>
                <a:lnTo>
                  <a:pt x="1639846" y="1575908"/>
                </a:lnTo>
                <a:lnTo>
                  <a:pt x="1669464" y="1541717"/>
                </a:lnTo>
                <a:lnTo>
                  <a:pt x="1697438" y="1506119"/>
                </a:lnTo>
                <a:lnTo>
                  <a:pt x="1723710" y="1469174"/>
                </a:lnTo>
                <a:lnTo>
                  <a:pt x="1748221" y="1430942"/>
                </a:lnTo>
                <a:lnTo>
                  <a:pt x="1770910" y="1391480"/>
                </a:lnTo>
                <a:lnTo>
                  <a:pt x="1791720" y="1350850"/>
                </a:lnTo>
                <a:lnTo>
                  <a:pt x="1810590" y="1309109"/>
                </a:lnTo>
                <a:lnTo>
                  <a:pt x="1827463" y="1266316"/>
                </a:lnTo>
                <a:lnTo>
                  <a:pt x="1842277" y="1222532"/>
                </a:lnTo>
                <a:lnTo>
                  <a:pt x="1854975" y="1177816"/>
                </a:lnTo>
                <a:lnTo>
                  <a:pt x="1865497" y="1132225"/>
                </a:lnTo>
                <a:lnTo>
                  <a:pt x="1873784" y="1085821"/>
                </a:lnTo>
                <a:lnTo>
                  <a:pt x="1879776" y="1038661"/>
                </a:lnTo>
                <a:lnTo>
                  <a:pt x="1883415" y="990806"/>
                </a:lnTo>
                <a:lnTo>
                  <a:pt x="1884641" y="942314"/>
                </a:lnTo>
                <a:lnTo>
                  <a:pt x="1883415" y="893822"/>
                </a:lnTo>
                <a:lnTo>
                  <a:pt x="1879776" y="845967"/>
                </a:lnTo>
                <a:lnTo>
                  <a:pt x="1873784" y="798807"/>
                </a:lnTo>
                <a:lnTo>
                  <a:pt x="1865497" y="752403"/>
                </a:lnTo>
                <a:lnTo>
                  <a:pt x="1854975" y="706813"/>
                </a:lnTo>
                <a:lnTo>
                  <a:pt x="1842277" y="662096"/>
                </a:lnTo>
                <a:lnTo>
                  <a:pt x="1827463" y="618312"/>
                </a:lnTo>
                <a:lnTo>
                  <a:pt x="1810590" y="575520"/>
                </a:lnTo>
                <a:lnTo>
                  <a:pt x="1791720" y="533779"/>
                </a:lnTo>
                <a:lnTo>
                  <a:pt x="1770910" y="493148"/>
                </a:lnTo>
                <a:lnTo>
                  <a:pt x="1748221" y="453686"/>
                </a:lnTo>
                <a:lnTo>
                  <a:pt x="1723710" y="415454"/>
                </a:lnTo>
                <a:lnTo>
                  <a:pt x="1697438" y="378509"/>
                </a:lnTo>
                <a:lnTo>
                  <a:pt x="1669464" y="342911"/>
                </a:lnTo>
                <a:lnTo>
                  <a:pt x="1639846" y="308720"/>
                </a:lnTo>
                <a:lnTo>
                  <a:pt x="1608645" y="275994"/>
                </a:lnTo>
                <a:lnTo>
                  <a:pt x="1575919" y="244793"/>
                </a:lnTo>
                <a:lnTo>
                  <a:pt x="1541727" y="215176"/>
                </a:lnTo>
                <a:lnTo>
                  <a:pt x="1506129" y="187202"/>
                </a:lnTo>
                <a:lnTo>
                  <a:pt x="1469184" y="160930"/>
                </a:lnTo>
                <a:lnTo>
                  <a:pt x="1430951" y="136420"/>
                </a:lnTo>
                <a:lnTo>
                  <a:pt x="1391489" y="113730"/>
                </a:lnTo>
                <a:lnTo>
                  <a:pt x="1350858" y="92921"/>
                </a:lnTo>
                <a:lnTo>
                  <a:pt x="1309116" y="74050"/>
                </a:lnTo>
                <a:lnTo>
                  <a:pt x="1266323" y="57178"/>
                </a:lnTo>
                <a:lnTo>
                  <a:pt x="1222538" y="42363"/>
                </a:lnTo>
                <a:lnTo>
                  <a:pt x="1177821" y="29666"/>
                </a:lnTo>
                <a:lnTo>
                  <a:pt x="1132230" y="19144"/>
                </a:lnTo>
                <a:lnTo>
                  <a:pt x="1085824" y="10857"/>
                </a:lnTo>
                <a:lnTo>
                  <a:pt x="1038664" y="4864"/>
                </a:lnTo>
                <a:lnTo>
                  <a:pt x="990807" y="1226"/>
                </a:lnTo>
                <a:lnTo>
                  <a:pt x="942314" y="0"/>
                </a:lnTo>
                <a:close/>
              </a:path>
            </a:pathLst>
          </a:custGeom>
          <a:solidFill>
            <a:srgbClr val="E14E25">
              <a:alpha val="29998"/>
            </a:srgbClr>
          </a:solidFill>
        </p:spPr>
        <p:txBody>
          <a:bodyPr wrap="square" lIns="0" tIns="0" rIns="0" bIns="0" rtlCol="0"/>
          <a:lstStyle/>
          <a:p>
            <a:endParaRPr/>
          </a:p>
        </p:txBody>
      </p:sp>
      <p:sp>
        <p:nvSpPr>
          <p:cNvPr id="18" name="object 18"/>
          <p:cNvSpPr/>
          <p:nvPr/>
        </p:nvSpPr>
        <p:spPr>
          <a:xfrm>
            <a:off x="12102757" y="4232021"/>
            <a:ext cx="90170" cy="803910"/>
          </a:xfrm>
          <a:custGeom>
            <a:avLst/>
            <a:gdLst/>
            <a:ahLst/>
            <a:cxnLst/>
            <a:rect l="l" t="t" r="r" b="b"/>
            <a:pathLst>
              <a:path w="90170" h="803910">
                <a:moveTo>
                  <a:pt x="89808" y="0"/>
                </a:moveTo>
                <a:lnTo>
                  <a:pt x="74050" y="34855"/>
                </a:lnTo>
                <a:lnTo>
                  <a:pt x="57178" y="77647"/>
                </a:lnTo>
                <a:lnTo>
                  <a:pt x="42363" y="121431"/>
                </a:lnTo>
                <a:lnTo>
                  <a:pt x="29666" y="166148"/>
                </a:lnTo>
                <a:lnTo>
                  <a:pt x="19144" y="211738"/>
                </a:lnTo>
                <a:lnTo>
                  <a:pt x="10857" y="258142"/>
                </a:lnTo>
                <a:lnTo>
                  <a:pt x="4864" y="305302"/>
                </a:lnTo>
                <a:lnTo>
                  <a:pt x="1226" y="353157"/>
                </a:lnTo>
                <a:lnTo>
                  <a:pt x="0" y="401649"/>
                </a:lnTo>
                <a:lnTo>
                  <a:pt x="1226" y="450141"/>
                </a:lnTo>
                <a:lnTo>
                  <a:pt x="4864" y="497997"/>
                </a:lnTo>
                <a:lnTo>
                  <a:pt x="10857" y="545156"/>
                </a:lnTo>
                <a:lnTo>
                  <a:pt x="19144" y="591561"/>
                </a:lnTo>
                <a:lnTo>
                  <a:pt x="29666" y="637151"/>
                </a:lnTo>
                <a:lnTo>
                  <a:pt x="42363" y="681868"/>
                </a:lnTo>
                <a:lnTo>
                  <a:pt x="57178" y="725652"/>
                </a:lnTo>
                <a:lnTo>
                  <a:pt x="74050" y="768444"/>
                </a:lnTo>
                <a:lnTo>
                  <a:pt x="89808" y="803299"/>
                </a:lnTo>
                <a:lnTo>
                  <a:pt x="89808" y="0"/>
                </a:lnTo>
                <a:close/>
              </a:path>
            </a:pathLst>
          </a:custGeom>
          <a:solidFill>
            <a:srgbClr val="6DC3E5">
              <a:alpha val="29998"/>
            </a:srgbClr>
          </a:solidFill>
        </p:spPr>
        <p:txBody>
          <a:bodyPr wrap="square" lIns="0" tIns="0" rIns="0" bIns="0" rtlCol="0"/>
          <a:lstStyle/>
          <a:p>
            <a:endParaRPr/>
          </a:p>
        </p:txBody>
      </p:sp>
      <p:sp>
        <p:nvSpPr>
          <p:cNvPr id="19" name="object 19"/>
          <p:cNvSpPr/>
          <p:nvPr/>
        </p:nvSpPr>
        <p:spPr>
          <a:xfrm>
            <a:off x="565" y="2257412"/>
            <a:ext cx="1103630" cy="1884680"/>
          </a:xfrm>
          <a:custGeom>
            <a:avLst/>
            <a:gdLst/>
            <a:ahLst/>
            <a:cxnLst/>
            <a:rect l="l" t="t" r="r" b="b"/>
            <a:pathLst>
              <a:path w="1103630" h="1884679">
                <a:moveTo>
                  <a:pt x="160701" y="0"/>
                </a:moveTo>
                <a:lnTo>
                  <a:pt x="112209" y="1226"/>
                </a:lnTo>
                <a:lnTo>
                  <a:pt x="64354" y="4864"/>
                </a:lnTo>
                <a:lnTo>
                  <a:pt x="17194" y="10857"/>
                </a:lnTo>
                <a:lnTo>
                  <a:pt x="0" y="13927"/>
                </a:lnTo>
                <a:lnTo>
                  <a:pt x="0" y="1870701"/>
                </a:lnTo>
                <a:lnTo>
                  <a:pt x="17194" y="1873771"/>
                </a:lnTo>
                <a:lnTo>
                  <a:pt x="64354" y="1879764"/>
                </a:lnTo>
                <a:lnTo>
                  <a:pt x="112209" y="1883403"/>
                </a:lnTo>
                <a:lnTo>
                  <a:pt x="160701" y="1884629"/>
                </a:lnTo>
                <a:lnTo>
                  <a:pt x="209194" y="1883403"/>
                </a:lnTo>
                <a:lnTo>
                  <a:pt x="257049" y="1879764"/>
                </a:lnTo>
                <a:lnTo>
                  <a:pt x="304209" y="1873771"/>
                </a:lnTo>
                <a:lnTo>
                  <a:pt x="350613" y="1865485"/>
                </a:lnTo>
                <a:lnTo>
                  <a:pt x="396204" y="1854963"/>
                </a:lnTo>
                <a:lnTo>
                  <a:pt x="440920" y="1842265"/>
                </a:lnTo>
                <a:lnTo>
                  <a:pt x="484705" y="1827450"/>
                </a:lnTo>
                <a:lnTo>
                  <a:pt x="527497" y="1810578"/>
                </a:lnTo>
                <a:lnTo>
                  <a:pt x="569238" y="1791707"/>
                </a:lnTo>
                <a:lnTo>
                  <a:pt x="609869" y="1770898"/>
                </a:lnTo>
                <a:lnTo>
                  <a:pt x="649330" y="1748208"/>
                </a:lnTo>
                <a:lnTo>
                  <a:pt x="687563" y="1723698"/>
                </a:lnTo>
                <a:lnTo>
                  <a:pt x="724508" y="1697426"/>
                </a:lnTo>
                <a:lnTo>
                  <a:pt x="760106" y="1669452"/>
                </a:lnTo>
                <a:lnTo>
                  <a:pt x="794297" y="1639835"/>
                </a:lnTo>
                <a:lnTo>
                  <a:pt x="827023" y="1608634"/>
                </a:lnTo>
                <a:lnTo>
                  <a:pt x="858224" y="1575908"/>
                </a:lnTo>
                <a:lnTo>
                  <a:pt x="887842" y="1541717"/>
                </a:lnTo>
                <a:lnTo>
                  <a:pt x="915816" y="1506119"/>
                </a:lnTo>
                <a:lnTo>
                  <a:pt x="942088" y="1469174"/>
                </a:lnTo>
                <a:lnTo>
                  <a:pt x="966598" y="1430942"/>
                </a:lnTo>
                <a:lnTo>
                  <a:pt x="989287" y="1391480"/>
                </a:lnTo>
                <a:lnTo>
                  <a:pt x="1010097" y="1350850"/>
                </a:lnTo>
                <a:lnTo>
                  <a:pt x="1028968" y="1309109"/>
                </a:lnTo>
                <a:lnTo>
                  <a:pt x="1045840" y="1266316"/>
                </a:lnTo>
                <a:lnTo>
                  <a:pt x="1060655" y="1222532"/>
                </a:lnTo>
                <a:lnTo>
                  <a:pt x="1073352" y="1177816"/>
                </a:lnTo>
                <a:lnTo>
                  <a:pt x="1083874" y="1132225"/>
                </a:lnTo>
                <a:lnTo>
                  <a:pt x="1092161" y="1085821"/>
                </a:lnTo>
                <a:lnTo>
                  <a:pt x="1098154" y="1038661"/>
                </a:lnTo>
                <a:lnTo>
                  <a:pt x="1101793" y="990806"/>
                </a:lnTo>
                <a:lnTo>
                  <a:pt x="1103019" y="942314"/>
                </a:lnTo>
                <a:lnTo>
                  <a:pt x="1101793" y="893822"/>
                </a:lnTo>
                <a:lnTo>
                  <a:pt x="1098154" y="845967"/>
                </a:lnTo>
                <a:lnTo>
                  <a:pt x="1092161" y="798807"/>
                </a:lnTo>
                <a:lnTo>
                  <a:pt x="1083874" y="752403"/>
                </a:lnTo>
                <a:lnTo>
                  <a:pt x="1073352" y="706813"/>
                </a:lnTo>
                <a:lnTo>
                  <a:pt x="1060655" y="662096"/>
                </a:lnTo>
                <a:lnTo>
                  <a:pt x="1045840" y="618312"/>
                </a:lnTo>
                <a:lnTo>
                  <a:pt x="1028968" y="575520"/>
                </a:lnTo>
                <a:lnTo>
                  <a:pt x="1010097" y="533779"/>
                </a:lnTo>
                <a:lnTo>
                  <a:pt x="989287" y="493148"/>
                </a:lnTo>
                <a:lnTo>
                  <a:pt x="966598" y="453686"/>
                </a:lnTo>
                <a:lnTo>
                  <a:pt x="942088" y="415454"/>
                </a:lnTo>
                <a:lnTo>
                  <a:pt x="915816" y="378509"/>
                </a:lnTo>
                <a:lnTo>
                  <a:pt x="887842" y="342911"/>
                </a:lnTo>
                <a:lnTo>
                  <a:pt x="858224" y="308720"/>
                </a:lnTo>
                <a:lnTo>
                  <a:pt x="827023" y="275994"/>
                </a:lnTo>
                <a:lnTo>
                  <a:pt x="794297" y="244793"/>
                </a:lnTo>
                <a:lnTo>
                  <a:pt x="760106" y="215176"/>
                </a:lnTo>
                <a:lnTo>
                  <a:pt x="724508" y="187202"/>
                </a:lnTo>
                <a:lnTo>
                  <a:pt x="687563" y="160930"/>
                </a:lnTo>
                <a:lnTo>
                  <a:pt x="649330" y="136420"/>
                </a:lnTo>
                <a:lnTo>
                  <a:pt x="609869" y="113730"/>
                </a:lnTo>
                <a:lnTo>
                  <a:pt x="569238" y="92921"/>
                </a:lnTo>
                <a:lnTo>
                  <a:pt x="527497" y="74050"/>
                </a:lnTo>
                <a:lnTo>
                  <a:pt x="484705" y="57178"/>
                </a:lnTo>
                <a:lnTo>
                  <a:pt x="440920" y="42363"/>
                </a:lnTo>
                <a:lnTo>
                  <a:pt x="396204" y="29666"/>
                </a:lnTo>
                <a:lnTo>
                  <a:pt x="350613" y="19144"/>
                </a:lnTo>
                <a:lnTo>
                  <a:pt x="304209" y="10857"/>
                </a:lnTo>
                <a:lnTo>
                  <a:pt x="257049" y="4864"/>
                </a:lnTo>
                <a:lnTo>
                  <a:pt x="209194" y="1226"/>
                </a:lnTo>
                <a:lnTo>
                  <a:pt x="160701" y="0"/>
                </a:lnTo>
                <a:close/>
              </a:path>
            </a:pathLst>
          </a:custGeom>
          <a:solidFill>
            <a:srgbClr val="00984D">
              <a:alpha val="29998"/>
            </a:srgbClr>
          </a:solidFill>
        </p:spPr>
        <p:txBody>
          <a:bodyPr wrap="square" lIns="0" tIns="0" rIns="0" bIns="0" rtlCol="0"/>
          <a:lstStyle/>
          <a:p>
            <a:endParaRPr/>
          </a:p>
        </p:txBody>
      </p:sp>
      <p:sp>
        <p:nvSpPr>
          <p:cNvPr id="20" name="object 20"/>
          <p:cNvSpPr/>
          <p:nvPr/>
        </p:nvSpPr>
        <p:spPr>
          <a:xfrm>
            <a:off x="565" y="0"/>
            <a:ext cx="784225" cy="236220"/>
          </a:xfrm>
          <a:custGeom>
            <a:avLst/>
            <a:gdLst/>
            <a:ahLst/>
            <a:cxnLst/>
            <a:rect l="l" t="t" r="r" b="b"/>
            <a:pathLst>
              <a:path w="784225" h="236220">
                <a:moveTo>
                  <a:pt x="783813" y="0"/>
                </a:moveTo>
                <a:lnTo>
                  <a:pt x="0" y="0"/>
                </a:lnTo>
                <a:lnTo>
                  <a:pt x="0" y="221784"/>
                </a:lnTo>
                <a:lnTo>
                  <a:pt x="17194" y="224854"/>
                </a:lnTo>
                <a:lnTo>
                  <a:pt x="64354" y="230847"/>
                </a:lnTo>
                <a:lnTo>
                  <a:pt x="112209" y="234485"/>
                </a:lnTo>
                <a:lnTo>
                  <a:pt x="160701" y="235711"/>
                </a:lnTo>
                <a:lnTo>
                  <a:pt x="209194" y="234485"/>
                </a:lnTo>
                <a:lnTo>
                  <a:pt x="257049" y="230847"/>
                </a:lnTo>
                <a:lnTo>
                  <a:pt x="304209" y="224854"/>
                </a:lnTo>
                <a:lnTo>
                  <a:pt x="350613" y="216567"/>
                </a:lnTo>
                <a:lnTo>
                  <a:pt x="396204" y="206045"/>
                </a:lnTo>
                <a:lnTo>
                  <a:pt x="440920" y="193348"/>
                </a:lnTo>
                <a:lnTo>
                  <a:pt x="484705" y="178533"/>
                </a:lnTo>
                <a:lnTo>
                  <a:pt x="527497" y="161661"/>
                </a:lnTo>
                <a:lnTo>
                  <a:pt x="569238" y="142790"/>
                </a:lnTo>
                <a:lnTo>
                  <a:pt x="609869" y="121981"/>
                </a:lnTo>
                <a:lnTo>
                  <a:pt x="649330" y="99291"/>
                </a:lnTo>
                <a:lnTo>
                  <a:pt x="687563" y="74781"/>
                </a:lnTo>
                <a:lnTo>
                  <a:pt x="724508" y="48509"/>
                </a:lnTo>
                <a:lnTo>
                  <a:pt x="760106" y="20535"/>
                </a:lnTo>
                <a:lnTo>
                  <a:pt x="783813" y="0"/>
                </a:lnTo>
                <a:close/>
              </a:path>
            </a:pathLst>
          </a:custGeom>
          <a:solidFill>
            <a:srgbClr val="F1A923">
              <a:alpha val="29998"/>
            </a:srgbClr>
          </a:solidFill>
        </p:spPr>
        <p:txBody>
          <a:bodyPr wrap="square" lIns="0" tIns="0" rIns="0" bIns="0" rtlCol="0"/>
          <a:lstStyle/>
          <a:p>
            <a:endParaRPr/>
          </a:p>
        </p:txBody>
      </p:sp>
      <p:sp>
        <p:nvSpPr>
          <p:cNvPr id="21" name="object 21"/>
          <p:cNvSpPr/>
          <p:nvPr/>
        </p:nvSpPr>
        <p:spPr>
          <a:xfrm>
            <a:off x="565" y="304241"/>
            <a:ext cx="1103630" cy="1884680"/>
          </a:xfrm>
          <a:custGeom>
            <a:avLst/>
            <a:gdLst/>
            <a:ahLst/>
            <a:cxnLst/>
            <a:rect l="l" t="t" r="r" b="b"/>
            <a:pathLst>
              <a:path w="1103630" h="1884680">
                <a:moveTo>
                  <a:pt x="160701" y="0"/>
                </a:moveTo>
                <a:lnTo>
                  <a:pt x="112209" y="1226"/>
                </a:lnTo>
                <a:lnTo>
                  <a:pt x="64354" y="4864"/>
                </a:lnTo>
                <a:lnTo>
                  <a:pt x="17194" y="10857"/>
                </a:lnTo>
                <a:lnTo>
                  <a:pt x="0" y="13927"/>
                </a:lnTo>
                <a:lnTo>
                  <a:pt x="0" y="1870701"/>
                </a:lnTo>
                <a:lnTo>
                  <a:pt x="17194" y="1873771"/>
                </a:lnTo>
                <a:lnTo>
                  <a:pt x="64354" y="1879764"/>
                </a:lnTo>
                <a:lnTo>
                  <a:pt x="112209" y="1883403"/>
                </a:lnTo>
                <a:lnTo>
                  <a:pt x="160701" y="1884629"/>
                </a:lnTo>
                <a:lnTo>
                  <a:pt x="209194" y="1883403"/>
                </a:lnTo>
                <a:lnTo>
                  <a:pt x="257049" y="1879764"/>
                </a:lnTo>
                <a:lnTo>
                  <a:pt x="304209" y="1873771"/>
                </a:lnTo>
                <a:lnTo>
                  <a:pt x="350613" y="1865485"/>
                </a:lnTo>
                <a:lnTo>
                  <a:pt x="396204" y="1854963"/>
                </a:lnTo>
                <a:lnTo>
                  <a:pt x="440920" y="1842265"/>
                </a:lnTo>
                <a:lnTo>
                  <a:pt x="484705" y="1827450"/>
                </a:lnTo>
                <a:lnTo>
                  <a:pt x="527497" y="1810578"/>
                </a:lnTo>
                <a:lnTo>
                  <a:pt x="569238" y="1791707"/>
                </a:lnTo>
                <a:lnTo>
                  <a:pt x="609869" y="1770898"/>
                </a:lnTo>
                <a:lnTo>
                  <a:pt x="649330" y="1748208"/>
                </a:lnTo>
                <a:lnTo>
                  <a:pt x="687563" y="1723698"/>
                </a:lnTo>
                <a:lnTo>
                  <a:pt x="724508" y="1697426"/>
                </a:lnTo>
                <a:lnTo>
                  <a:pt x="760106" y="1669452"/>
                </a:lnTo>
                <a:lnTo>
                  <a:pt x="794297" y="1639835"/>
                </a:lnTo>
                <a:lnTo>
                  <a:pt x="827023" y="1608634"/>
                </a:lnTo>
                <a:lnTo>
                  <a:pt x="858224" y="1575908"/>
                </a:lnTo>
                <a:lnTo>
                  <a:pt x="887842" y="1541717"/>
                </a:lnTo>
                <a:lnTo>
                  <a:pt x="915816" y="1506119"/>
                </a:lnTo>
                <a:lnTo>
                  <a:pt x="942088" y="1469174"/>
                </a:lnTo>
                <a:lnTo>
                  <a:pt x="966598" y="1430942"/>
                </a:lnTo>
                <a:lnTo>
                  <a:pt x="989287" y="1391480"/>
                </a:lnTo>
                <a:lnTo>
                  <a:pt x="1010097" y="1350850"/>
                </a:lnTo>
                <a:lnTo>
                  <a:pt x="1028968" y="1309109"/>
                </a:lnTo>
                <a:lnTo>
                  <a:pt x="1045840" y="1266316"/>
                </a:lnTo>
                <a:lnTo>
                  <a:pt x="1060655" y="1222532"/>
                </a:lnTo>
                <a:lnTo>
                  <a:pt x="1073352" y="1177816"/>
                </a:lnTo>
                <a:lnTo>
                  <a:pt x="1083874" y="1132225"/>
                </a:lnTo>
                <a:lnTo>
                  <a:pt x="1092161" y="1085821"/>
                </a:lnTo>
                <a:lnTo>
                  <a:pt x="1098154" y="1038661"/>
                </a:lnTo>
                <a:lnTo>
                  <a:pt x="1101793" y="990806"/>
                </a:lnTo>
                <a:lnTo>
                  <a:pt x="1103019" y="942314"/>
                </a:lnTo>
                <a:lnTo>
                  <a:pt x="1101793" y="893822"/>
                </a:lnTo>
                <a:lnTo>
                  <a:pt x="1098154" y="845967"/>
                </a:lnTo>
                <a:lnTo>
                  <a:pt x="1092161" y="798807"/>
                </a:lnTo>
                <a:lnTo>
                  <a:pt x="1083874" y="752403"/>
                </a:lnTo>
                <a:lnTo>
                  <a:pt x="1073352" y="706813"/>
                </a:lnTo>
                <a:lnTo>
                  <a:pt x="1060655" y="662096"/>
                </a:lnTo>
                <a:lnTo>
                  <a:pt x="1045840" y="618312"/>
                </a:lnTo>
                <a:lnTo>
                  <a:pt x="1028968" y="575520"/>
                </a:lnTo>
                <a:lnTo>
                  <a:pt x="1010097" y="533779"/>
                </a:lnTo>
                <a:lnTo>
                  <a:pt x="989287" y="493148"/>
                </a:lnTo>
                <a:lnTo>
                  <a:pt x="966598" y="453686"/>
                </a:lnTo>
                <a:lnTo>
                  <a:pt x="942088" y="415454"/>
                </a:lnTo>
                <a:lnTo>
                  <a:pt x="915816" y="378509"/>
                </a:lnTo>
                <a:lnTo>
                  <a:pt x="887842" y="342911"/>
                </a:lnTo>
                <a:lnTo>
                  <a:pt x="858224" y="308720"/>
                </a:lnTo>
                <a:lnTo>
                  <a:pt x="827023" y="275994"/>
                </a:lnTo>
                <a:lnTo>
                  <a:pt x="794297" y="244793"/>
                </a:lnTo>
                <a:lnTo>
                  <a:pt x="760106" y="215176"/>
                </a:lnTo>
                <a:lnTo>
                  <a:pt x="724508" y="187202"/>
                </a:lnTo>
                <a:lnTo>
                  <a:pt x="687563" y="160930"/>
                </a:lnTo>
                <a:lnTo>
                  <a:pt x="649330" y="136420"/>
                </a:lnTo>
                <a:lnTo>
                  <a:pt x="609869" y="113730"/>
                </a:lnTo>
                <a:lnTo>
                  <a:pt x="569238" y="92921"/>
                </a:lnTo>
                <a:lnTo>
                  <a:pt x="527497" y="74050"/>
                </a:lnTo>
                <a:lnTo>
                  <a:pt x="484705" y="57178"/>
                </a:lnTo>
                <a:lnTo>
                  <a:pt x="440920" y="42363"/>
                </a:lnTo>
                <a:lnTo>
                  <a:pt x="396204" y="29666"/>
                </a:lnTo>
                <a:lnTo>
                  <a:pt x="350613" y="19144"/>
                </a:lnTo>
                <a:lnTo>
                  <a:pt x="304209" y="10857"/>
                </a:lnTo>
                <a:lnTo>
                  <a:pt x="257049" y="4864"/>
                </a:lnTo>
                <a:lnTo>
                  <a:pt x="209194" y="1226"/>
                </a:lnTo>
                <a:lnTo>
                  <a:pt x="160701" y="0"/>
                </a:lnTo>
                <a:close/>
              </a:path>
            </a:pathLst>
          </a:custGeom>
          <a:solidFill>
            <a:srgbClr val="004281">
              <a:alpha val="29998"/>
            </a:srgbClr>
          </a:solidFill>
        </p:spPr>
        <p:txBody>
          <a:bodyPr wrap="square" lIns="0" tIns="0" rIns="0" bIns="0" rtlCol="0"/>
          <a:lstStyle/>
          <a:p>
            <a:endParaRPr/>
          </a:p>
        </p:txBody>
      </p:sp>
      <p:sp>
        <p:nvSpPr>
          <p:cNvPr id="22" name="object 22"/>
          <p:cNvSpPr/>
          <p:nvPr/>
        </p:nvSpPr>
        <p:spPr>
          <a:xfrm>
            <a:off x="1063905" y="0"/>
            <a:ext cx="1884680" cy="1172845"/>
          </a:xfrm>
          <a:custGeom>
            <a:avLst/>
            <a:gdLst/>
            <a:ahLst/>
            <a:cxnLst/>
            <a:rect l="l" t="t" r="r" b="b"/>
            <a:pathLst>
              <a:path w="1884680" h="1172845">
                <a:moveTo>
                  <a:pt x="1856163" y="0"/>
                </a:moveTo>
                <a:lnTo>
                  <a:pt x="28464" y="0"/>
                </a:lnTo>
                <a:lnTo>
                  <a:pt x="19144" y="40386"/>
                </a:lnTo>
                <a:lnTo>
                  <a:pt x="10857" y="86791"/>
                </a:lnTo>
                <a:lnTo>
                  <a:pt x="4864" y="133952"/>
                </a:lnTo>
                <a:lnTo>
                  <a:pt x="1226" y="181808"/>
                </a:lnTo>
                <a:lnTo>
                  <a:pt x="0" y="230301"/>
                </a:lnTo>
                <a:lnTo>
                  <a:pt x="1226" y="278793"/>
                </a:lnTo>
                <a:lnTo>
                  <a:pt x="4864" y="326649"/>
                </a:lnTo>
                <a:lnTo>
                  <a:pt x="10857" y="373808"/>
                </a:lnTo>
                <a:lnTo>
                  <a:pt x="19144" y="420213"/>
                </a:lnTo>
                <a:lnTo>
                  <a:pt x="29666" y="465803"/>
                </a:lnTo>
                <a:lnTo>
                  <a:pt x="42363" y="510520"/>
                </a:lnTo>
                <a:lnTo>
                  <a:pt x="57178" y="554304"/>
                </a:lnTo>
                <a:lnTo>
                  <a:pt x="74050" y="597096"/>
                </a:lnTo>
                <a:lnTo>
                  <a:pt x="92920" y="638837"/>
                </a:lnTo>
                <a:lnTo>
                  <a:pt x="113730" y="679468"/>
                </a:lnTo>
                <a:lnTo>
                  <a:pt x="136419" y="718929"/>
                </a:lnTo>
                <a:lnTo>
                  <a:pt x="160930" y="757162"/>
                </a:lnTo>
                <a:lnTo>
                  <a:pt x="187201" y="794106"/>
                </a:lnTo>
                <a:lnTo>
                  <a:pt x="215175" y="829704"/>
                </a:lnTo>
                <a:lnTo>
                  <a:pt x="244793" y="863895"/>
                </a:lnTo>
                <a:lnTo>
                  <a:pt x="275994" y="896621"/>
                </a:lnTo>
                <a:lnTo>
                  <a:pt x="308719" y="927822"/>
                </a:lnTo>
                <a:lnTo>
                  <a:pt x="342911" y="957439"/>
                </a:lnTo>
                <a:lnTo>
                  <a:pt x="378508" y="985414"/>
                </a:lnTo>
                <a:lnTo>
                  <a:pt x="415453" y="1011685"/>
                </a:lnTo>
                <a:lnTo>
                  <a:pt x="453686" y="1036196"/>
                </a:lnTo>
                <a:lnTo>
                  <a:pt x="493147" y="1058885"/>
                </a:lnTo>
                <a:lnTo>
                  <a:pt x="533778" y="1079695"/>
                </a:lnTo>
                <a:lnTo>
                  <a:pt x="575519" y="1098565"/>
                </a:lnTo>
                <a:lnTo>
                  <a:pt x="618311" y="1115437"/>
                </a:lnTo>
                <a:lnTo>
                  <a:pt x="662095" y="1130252"/>
                </a:lnTo>
                <a:lnTo>
                  <a:pt x="706811" y="1142950"/>
                </a:lnTo>
                <a:lnTo>
                  <a:pt x="752402" y="1153472"/>
                </a:lnTo>
                <a:lnTo>
                  <a:pt x="798806" y="1161758"/>
                </a:lnTo>
                <a:lnTo>
                  <a:pt x="845965" y="1167751"/>
                </a:lnTo>
                <a:lnTo>
                  <a:pt x="893821" y="1171390"/>
                </a:lnTo>
                <a:lnTo>
                  <a:pt x="942313" y="1172616"/>
                </a:lnTo>
                <a:lnTo>
                  <a:pt x="990805" y="1171390"/>
                </a:lnTo>
                <a:lnTo>
                  <a:pt x="1038660" y="1167751"/>
                </a:lnTo>
                <a:lnTo>
                  <a:pt x="1085820" y="1161758"/>
                </a:lnTo>
                <a:lnTo>
                  <a:pt x="1132224" y="1153472"/>
                </a:lnTo>
                <a:lnTo>
                  <a:pt x="1177814" y="1142950"/>
                </a:lnTo>
                <a:lnTo>
                  <a:pt x="1222531" y="1130252"/>
                </a:lnTo>
                <a:lnTo>
                  <a:pt x="1266315" y="1115437"/>
                </a:lnTo>
                <a:lnTo>
                  <a:pt x="1309107" y="1098565"/>
                </a:lnTo>
                <a:lnTo>
                  <a:pt x="1350848" y="1079695"/>
                </a:lnTo>
                <a:lnTo>
                  <a:pt x="1391479" y="1058885"/>
                </a:lnTo>
                <a:lnTo>
                  <a:pt x="1430940" y="1036196"/>
                </a:lnTo>
                <a:lnTo>
                  <a:pt x="1469173" y="1011685"/>
                </a:lnTo>
                <a:lnTo>
                  <a:pt x="1506118" y="985414"/>
                </a:lnTo>
                <a:lnTo>
                  <a:pt x="1541715" y="957439"/>
                </a:lnTo>
                <a:lnTo>
                  <a:pt x="1575907" y="927822"/>
                </a:lnTo>
                <a:lnTo>
                  <a:pt x="1608633" y="896621"/>
                </a:lnTo>
                <a:lnTo>
                  <a:pt x="1639834" y="863895"/>
                </a:lnTo>
                <a:lnTo>
                  <a:pt x="1669451" y="829704"/>
                </a:lnTo>
                <a:lnTo>
                  <a:pt x="1697425" y="794106"/>
                </a:lnTo>
                <a:lnTo>
                  <a:pt x="1723697" y="757162"/>
                </a:lnTo>
                <a:lnTo>
                  <a:pt x="1748207" y="718929"/>
                </a:lnTo>
                <a:lnTo>
                  <a:pt x="1770897" y="679468"/>
                </a:lnTo>
                <a:lnTo>
                  <a:pt x="1791706" y="638837"/>
                </a:lnTo>
                <a:lnTo>
                  <a:pt x="1810577" y="597096"/>
                </a:lnTo>
                <a:lnTo>
                  <a:pt x="1827449" y="554304"/>
                </a:lnTo>
                <a:lnTo>
                  <a:pt x="1842263" y="510520"/>
                </a:lnTo>
                <a:lnTo>
                  <a:pt x="1854961" y="465803"/>
                </a:lnTo>
                <a:lnTo>
                  <a:pt x="1865483" y="420213"/>
                </a:lnTo>
                <a:lnTo>
                  <a:pt x="1873770" y="373808"/>
                </a:lnTo>
                <a:lnTo>
                  <a:pt x="1879762" y="326649"/>
                </a:lnTo>
                <a:lnTo>
                  <a:pt x="1883401" y="278793"/>
                </a:lnTo>
                <a:lnTo>
                  <a:pt x="1884627" y="230301"/>
                </a:lnTo>
                <a:lnTo>
                  <a:pt x="1883401" y="181808"/>
                </a:lnTo>
                <a:lnTo>
                  <a:pt x="1879762" y="133952"/>
                </a:lnTo>
                <a:lnTo>
                  <a:pt x="1873770" y="86791"/>
                </a:lnTo>
                <a:lnTo>
                  <a:pt x="1865483" y="40386"/>
                </a:lnTo>
                <a:lnTo>
                  <a:pt x="1856163" y="0"/>
                </a:lnTo>
                <a:close/>
              </a:path>
            </a:pathLst>
          </a:custGeom>
          <a:solidFill>
            <a:srgbClr val="E14E25">
              <a:alpha val="29998"/>
            </a:srgbClr>
          </a:solidFill>
        </p:spPr>
        <p:txBody>
          <a:bodyPr wrap="square" lIns="0" tIns="0" rIns="0" bIns="0" rtlCol="0"/>
          <a:lstStyle/>
          <a:p>
            <a:endParaRPr/>
          </a:p>
        </p:txBody>
      </p:sp>
      <p:sp>
        <p:nvSpPr>
          <p:cNvPr id="23" name="object 23"/>
          <p:cNvSpPr/>
          <p:nvPr/>
        </p:nvSpPr>
        <p:spPr>
          <a:xfrm>
            <a:off x="1063905" y="1241145"/>
            <a:ext cx="1884680" cy="1884680"/>
          </a:xfrm>
          <a:custGeom>
            <a:avLst/>
            <a:gdLst/>
            <a:ahLst/>
            <a:cxnLst/>
            <a:rect l="l" t="t" r="r" b="b"/>
            <a:pathLst>
              <a:path w="1884680" h="1884680">
                <a:moveTo>
                  <a:pt x="942313" y="0"/>
                </a:moveTo>
                <a:lnTo>
                  <a:pt x="893821" y="1226"/>
                </a:lnTo>
                <a:lnTo>
                  <a:pt x="845965" y="4864"/>
                </a:lnTo>
                <a:lnTo>
                  <a:pt x="798806" y="10857"/>
                </a:lnTo>
                <a:lnTo>
                  <a:pt x="752402" y="19144"/>
                </a:lnTo>
                <a:lnTo>
                  <a:pt x="706811" y="29666"/>
                </a:lnTo>
                <a:lnTo>
                  <a:pt x="662095" y="42363"/>
                </a:lnTo>
                <a:lnTo>
                  <a:pt x="618311" y="57178"/>
                </a:lnTo>
                <a:lnTo>
                  <a:pt x="575519" y="74050"/>
                </a:lnTo>
                <a:lnTo>
                  <a:pt x="533778" y="92921"/>
                </a:lnTo>
                <a:lnTo>
                  <a:pt x="493147" y="113730"/>
                </a:lnTo>
                <a:lnTo>
                  <a:pt x="453686" y="136420"/>
                </a:lnTo>
                <a:lnTo>
                  <a:pt x="415453" y="160930"/>
                </a:lnTo>
                <a:lnTo>
                  <a:pt x="378508" y="187202"/>
                </a:lnTo>
                <a:lnTo>
                  <a:pt x="342911" y="215176"/>
                </a:lnTo>
                <a:lnTo>
                  <a:pt x="308719" y="244793"/>
                </a:lnTo>
                <a:lnTo>
                  <a:pt x="275994" y="275994"/>
                </a:lnTo>
                <a:lnTo>
                  <a:pt x="244793" y="308720"/>
                </a:lnTo>
                <a:lnTo>
                  <a:pt x="215175" y="342911"/>
                </a:lnTo>
                <a:lnTo>
                  <a:pt x="187201" y="378509"/>
                </a:lnTo>
                <a:lnTo>
                  <a:pt x="160930" y="415454"/>
                </a:lnTo>
                <a:lnTo>
                  <a:pt x="136419" y="453686"/>
                </a:lnTo>
                <a:lnTo>
                  <a:pt x="113730" y="493148"/>
                </a:lnTo>
                <a:lnTo>
                  <a:pt x="92920" y="533779"/>
                </a:lnTo>
                <a:lnTo>
                  <a:pt x="74050" y="575520"/>
                </a:lnTo>
                <a:lnTo>
                  <a:pt x="57178" y="618312"/>
                </a:lnTo>
                <a:lnTo>
                  <a:pt x="42363" y="662096"/>
                </a:lnTo>
                <a:lnTo>
                  <a:pt x="29666" y="706813"/>
                </a:lnTo>
                <a:lnTo>
                  <a:pt x="19144" y="752403"/>
                </a:lnTo>
                <a:lnTo>
                  <a:pt x="10857" y="798807"/>
                </a:lnTo>
                <a:lnTo>
                  <a:pt x="4864" y="845967"/>
                </a:lnTo>
                <a:lnTo>
                  <a:pt x="1226" y="893822"/>
                </a:lnTo>
                <a:lnTo>
                  <a:pt x="0" y="942314"/>
                </a:lnTo>
                <a:lnTo>
                  <a:pt x="1226" y="990806"/>
                </a:lnTo>
                <a:lnTo>
                  <a:pt x="4864" y="1038661"/>
                </a:lnTo>
                <a:lnTo>
                  <a:pt x="10857" y="1085821"/>
                </a:lnTo>
                <a:lnTo>
                  <a:pt x="19144" y="1132225"/>
                </a:lnTo>
                <a:lnTo>
                  <a:pt x="29666" y="1177816"/>
                </a:lnTo>
                <a:lnTo>
                  <a:pt x="42363" y="1222532"/>
                </a:lnTo>
                <a:lnTo>
                  <a:pt x="57178" y="1266316"/>
                </a:lnTo>
                <a:lnTo>
                  <a:pt x="74050" y="1309109"/>
                </a:lnTo>
                <a:lnTo>
                  <a:pt x="92920" y="1350850"/>
                </a:lnTo>
                <a:lnTo>
                  <a:pt x="113730" y="1391480"/>
                </a:lnTo>
                <a:lnTo>
                  <a:pt x="136419" y="1430942"/>
                </a:lnTo>
                <a:lnTo>
                  <a:pt x="160930" y="1469174"/>
                </a:lnTo>
                <a:lnTo>
                  <a:pt x="187201" y="1506119"/>
                </a:lnTo>
                <a:lnTo>
                  <a:pt x="215175" y="1541717"/>
                </a:lnTo>
                <a:lnTo>
                  <a:pt x="244793" y="1575908"/>
                </a:lnTo>
                <a:lnTo>
                  <a:pt x="275994" y="1608634"/>
                </a:lnTo>
                <a:lnTo>
                  <a:pt x="308719" y="1639835"/>
                </a:lnTo>
                <a:lnTo>
                  <a:pt x="342911" y="1669452"/>
                </a:lnTo>
                <a:lnTo>
                  <a:pt x="378508" y="1697426"/>
                </a:lnTo>
                <a:lnTo>
                  <a:pt x="415453" y="1723698"/>
                </a:lnTo>
                <a:lnTo>
                  <a:pt x="453686" y="1748208"/>
                </a:lnTo>
                <a:lnTo>
                  <a:pt x="493147" y="1770898"/>
                </a:lnTo>
                <a:lnTo>
                  <a:pt x="533778" y="1791707"/>
                </a:lnTo>
                <a:lnTo>
                  <a:pt x="575519" y="1810578"/>
                </a:lnTo>
                <a:lnTo>
                  <a:pt x="618311" y="1827450"/>
                </a:lnTo>
                <a:lnTo>
                  <a:pt x="662095" y="1842265"/>
                </a:lnTo>
                <a:lnTo>
                  <a:pt x="706811" y="1854963"/>
                </a:lnTo>
                <a:lnTo>
                  <a:pt x="752402" y="1865485"/>
                </a:lnTo>
                <a:lnTo>
                  <a:pt x="798806" y="1873771"/>
                </a:lnTo>
                <a:lnTo>
                  <a:pt x="845965" y="1879764"/>
                </a:lnTo>
                <a:lnTo>
                  <a:pt x="893821" y="1883403"/>
                </a:lnTo>
                <a:lnTo>
                  <a:pt x="942313" y="1884629"/>
                </a:lnTo>
                <a:lnTo>
                  <a:pt x="990805" y="1883403"/>
                </a:lnTo>
                <a:lnTo>
                  <a:pt x="1038660" y="1879764"/>
                </a:lnTo>
                <a:lnTo>
                  <a:pt x="1085820" y="1873771"/>
                </a:lnTo>
                <a:lnTo>
                  <a:pt x="1132224" y="1865485"/>
                </a:lnTo>
                <a:lnTo>
                  <a:pt x="1177814" y="1854963"/>
                </a:lnTo>
                <a:lnTo>
                  <a:pt x="1222531" y="1842265"/>
                </a:lnTo>
                <a:lnTo>
                  <a:pt x="1266315" y="1827450"/>
                </a:lnTo>
                <a:lnTo>
                  <a:pt x="1309107" y="1810578"/>
                </a:lnTo>
                <a:lnTo>
                  <a:pt x="1350848" y="1791707"/>
                </a:lnTo>
                <a:lnTo>
                  <a:pt x="1391479" y="1770898"/>
                </a:lnTo>
                <a:lnTo>
                  <a:pt x="1430940" y="1748208"/>
                </a:lnTo>
                <a:lnTo>
                  <a:pt x="1469173" y="1723698"/>
                </a:lnTo>
                <a:lnTo>
                  <a:pt x="1506118" y="1697426"/>
                </a:lnTo>
                <a:lnTo>
                  <a:pt x="1541715" y="1669452"/>
                </a:lnTo>
                <a:lnTo>
                  <a:pt x="1575907" y="1639835"/>
                </a:lnTo>
                <a:lnTo>
                  <a:pt x="1608633" y="1608634"/>
                </a:lnTo>
                <a:lnTo>
                  <a:pt x="1639834" y="1575908"/>
                </a:lnTo>
                <a:lnTo>
                  <a:pt x="1669451" y="1541717"/>
                </a:lnTo>
                <a:lnTo>
                  <a:pt x="1697425" y="1506119"/>
                </a:lnTo>
                <a:lnTo>
                  <a:pt x="1723697" y="1469174"/>
                </a:lnTo>
                <a:lnTo>
                  <a:pt x="1748207" y="1430942"/>
                </a:lnTo>
                <a:lnTo>
                  <a:pt x="1770897" y="1391480"/>
                </a:lnTo>
                <a:lnTo>
                  <a:pt x="1791706" y="1350850"/>
                </a:lnTo>
                <a:lnTo>
                  <a:pt x="1810577" y="1309109"/>
                </a:lnTo>
                <a:lnTo>
                  <a:pt x="1827449" y="1266316"/>
                </a:lnTo>
                <a:lnTo>
                  <a:pt x="1842263" y="1222532"/>
                </a:lnTo>
                <a:lnTo>
                  <a:pt x="1854961" y="1177816"/>
                </a:lnTo>
                <a:lnTo>
                  <a:pt x="1865483" y="1132225"/>
                </a:lnTo>
                <a:lnTo>
                  <a:pt x="1873770" y="1085821"/>
                </a:lnTo>
                <a:lnTo>
                  <a:pt x="1879762" y="1038661"/>
                </a:lnTo>
                <a:lnTo>
                  <a:pt x="1883401" y="990806"/>
                </a:lnTo>
                <a:lnTo>
                  <a:pt x="1884627" y="942314"/>
                </a:lnTo>
                <a:lnTo>
                  <a:pt x="1883401" y="893822"/>
                </a:lnTo>
                <a:lnTo>
                  <a:pt x="1879762" y="845967"/>
                </a:lnTo>
                <a:lnTo>
                  <a:pt x="1873770" y="798807"/>
                </a:lnTo>
                <a:lnTo>
                  <a:pt x="1865483" y="752403"/>
                </a:lnTo>
                <a:lnTo>
                  <a:pt x="1854961" y="706813"/>
                </a:lnTo>
                <a:lnTo>
                  <a:pt x="1842263" y="662096"/>
                </a:lnTo>
                <a:lnTo>
                  <a:pt x="1827449" y="618312"/>
                </a:lnTo>
                <a:lnTo>
                  <a:pt x="1810577" y="575520"/>
                </a:lnTo>
                <a:lnTo>
                  <a:pt x="1791706" y="533779"/>
                </a:lnTo>
                <a:lnTo>
                  <a:pt x="1770897" y="493148"/>
                </a:lnTo>
                <a:lnTo>
                  <a:pt x="1748207" y="453686"/>
                </a:lnTo>
                <a:lnTo>
                  <a:pt x="1723697" y="415454"/>
                </a:lnTo>
                <a:lnTo>
                  <a:pt x="1697425" y="378509"/>
                </a:lnTo>
                <a:lnTo>
                  <a:pt x="1669451" y="342911"/>
                </a:lnTo>
                <a:lnTo>
                  <a:pt x="1639834" y="308720"/>
                </a:lnTo>
                <a:lnTo>
                  <a:pt x="1608633" y="275994"/>
                </a:lnTo>
                <a:lnTo>
                  <a:pt x="1575907" y="244793"/>
                </a:lnTo>
                <a:lnTo>
                  <a:pt x="1541715" y="215176"/>
                </a:lnTo>
                <a:lnTo>
                  <a:pt x="1506118" y="187202"/>
                </a:lnTo>
                <a:lnTo>
                  <a:pt x="1469173" y="160930"/>
                </a:lnTo>
                <a:lnTo>
                  <a:pt x="1430940" y="136420"/>
                </a:lnTo>
                <a:lnTo>
                  <a:pt x="1391479" y="113730"/>
                </a:lnTo>
                <a:lnTo>
                  <a:pt x="1350848" y="92921"/>
                </a:lnTo>
                <a:lnTo>
                  <a:pt x="1309107" y="74050"/>
                </a:lnTo>
                <a:lnTo>
                  <a:pt x="1266315" y="57178"/>
                </a:lnTo>
                <a:lnTo>
                  <a:pt x="1222531" y="42363"/>
                </a:lnTo>
                <a:lnTo>
                  <a:pt x="1177814" y="29666"/>
                </a:lnTo>
                <a:lnTo>
                  <a:pt x="1132224" y="19144"/>
                </a:lnTo>
                <a:lnTo>
                  <a:pt x="1085820" y="10857"/>
                </a:lnTo>
                <a:lnTo>
                  <a:pt x="1038660" y="4864"/>
                </a:lnTo>
                <a:lnTo>
                  <a:pt x="990805" y="1226"/>
                </a:lnTo>
                <a:lnTo>
                  <a:pt x="942313" y="0"/>
                </a:lnTo>
                <a:close/>
              </a:path>
            </a:pathLst>
          </a:custGeom>
          <a:solidFill>
            <a:srgbClr val="6DC3E5">
              <a:alpha val="29998"/>
            </a:srgbClr>
          </a:solidFill>
        </p:spPr>
        <p:txBody>
          <a:bodyPr wrap="square" lIns="0" tIns="0" rIns="0" bIns="0" rtlCol="0"/>
          <a:lstStyle/>
          <a:p>
            <a:endParaRPr/>
          </a:p>
        </p:txBody>
      </p:sp>
      <p:pic>
        <p:nvPicPr>
          <p:cNvPr id="29" name="Imagen 28">
            <a:extLst>
              <a:ext uri="{FF2B5EF4-FFF2-40B4-BE49-F238E27FC236}">
                <a16:creationId xmlns:a16="http://schemas.microsoft.com/office/drawing/2014/main" id="{8EA1CA5A-74D0-E8DB-902D-C7783EF00176}"/>
              </a:ext>
            </a:extLst>
          </p:cNvPr>
          <p:cNvPicPr>
            <a:picLocks noChangeAspect="1"/>
          </p:cNvPicPr>
          <p:nvPr/>
        </p:nvPicPr>
        <p:blipFill>
          <a:blip r:embed="rId7"/>
          <a:stretch>
            <a:fillRect/>
          </a:stretch>
        </p:blipFill>
        <p:spPr>
          <a:xfrm>
            <a:off x="784790" y="2305048"/>
            <a:ext cx="10058400" cy="255915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190" y="6174676"/>
            <a:ext cx="685165" cy="685165"/>
          </a:xfrm>
          <a:custGeom>
            <a:avLst/>
            <a:gdLst/>
            <a:ahLst/>
            <a:cxnLst/>
            <a:rect l="l" t="t" r="r" b="b"/>
            <a:pathLst>
              <a:path w="685165" h="685165">
                <a:moveTo>
                  <a:pt x="342370" y="0"/>
                </a:moveTo>
                <a:lnTo>
                  <a:pt x="295912" y="3125"/>
                </a:lnTo>
                <a:lnTo>
                  <a:pt x="251353" y="12229"/>
                </a:lnTo>
                <a:lnTo>
                  <a:pt x="209103" y="26904"/>
                </a:lnTo>
                <a:lnTo>
                  <a:pt x="169568" y="46742"/>
                </a:lnTo>
                <a:lnTo>
                  <a:pt x="133156" y="71336"/>
                </a:lnTo>
                <a:lnTo>
                  <a:pt x="100276" y="100276"/>
                </a:lnTo>
                <a:lnTo>
                  <a:pt x="71336" y="133156"/>
                </a:lnTo>
                <a:lnTo>
                  <a:pt x="46742" y="169568"/>
                </a:lnTo>
                <a:lnTo>
                  <a:pt x="26904" y="209103"/>
                </a:lnTo>
                <a:lnTo>
                  <a:pt x="12229" y="251353"/>
                </a:lnTo>
                <a:lnTo>
                  <a:pt x="3125" y="295912"/>
                </a:lnTo>
                <a:lnTo>
                  <a:pt x="0" y="342370"/>
                </a:lnTo>
                <a:lnTo>
                  <a:pt x="3125" y="388828"/>
                </a:lnTo>
                <a:lnTo>
                  <a:pt x="12229" y="433387"/>
                </a:lnTo>
                <a:lnTo>
                  <a:pt x="26904" y="475637"/>
                </a:lnTo>
                <a:lnTo>
                  <a:pt x="46742" y="515172"/>
                </a:lnTo>
                <a:lnTo>
                  <a:pt x="71336" y="551583"/>
                </a:lnTo>
                <a:lnTo>
                  <a:pt x="100276" y="584463"/>
                </a:lnTo>
                <a:lnTo>
                  <a:pt x="133156" y="613404"/>
                </a:lnTo>
                <a:lnTo>
                  <a:pt x="169568" y="637997"/>
                </a:lnTo>
                <a:lnTo>
                  <a:pt x="209103" y="657835"/>
                </a:lnTo>
                <a:lnTo>
                  <a:pt x="251353" y="672510"/>
                </a:lnTo>
                <a:lnTo>
                  <a:pt x="295912" y="681615"/>
                </a:lnTo>
                <a:lnTo>
                  <a:pt x="342370" y="684740"/>
                </a:lnTo>
                <a:lnTo>
                  <a:pt x="388828" y="681615"/>
                </a:lnTo>
                <a:lnTo>
                  <a:pt x="433387" y="672510"/>
                </a:lnTo>
                <a:lnTo>
                  <a:pt x="475637" y="657835"/>
                </a:lnTo>
                <a:lnTo>
                  <a:pt x="515172" y="637997"/>
                </a:lnTo>
                <a:lnTo>
                  <a:pt x="551584" y="613404"/>
                </a:lnTo>
                <a:lnTo>
                  <a:pt x="584464" y="584463"/>
                </a:lnTo>
                <a:lnTo>
                  <a:pt x="613404" y="551583"/>
                </a:lnTo>
                <a:lnTo>
                  <a:pt x="637997" y="515172"/>
                </a:lnTo>
                <a:lnTo>
                  <a:pt x="657836" y="475637"/>
                </a:lnTo>
                <a:lnTo>
                  <a:pt x="672511" y="433387"/>
                </a:lnTo>
                <a:lnTo>
                  <a:pt x="681615" y="388828"/>
                </a:lnTo>
                <a:lnTo>
                  <a:pt x="684740" y="342370"/>
                </a:lnTo>
                <a:lnTo>
                  <a:pt x="681615" y="295912"/>
                </a:lnTo>
                <a:lnTo>
                  <a:pt x="672511" y="251353"/>
                </a:lnTo>
                <a:lnTo>
                  <a:pt x="657836" y="209103"/>
                </a:lnTo>
                <a:lnTo>
                  <a:pt x="637997" y="169568"/>
                </a:lnTo>
                <a:lnTo>
                  <a:pt x="613404" y="133156"/>
                </a:lnTo>
                <a:lnTo>
                  <a:pt x="584464" y="100276"/>
                </a:lnTo>
                <a:lnTo>
                  <a:pt x="551584" y="71336"/>
                </a:lnTo>
                <a:lnTo>
                  <a:pt x="515172" y="46742"/>
                </a:lnTo>
                <a:lnTo>
                  <a:pt x="475637" y="26904"/>
                </a:lnTo>
                <a:lnTo>
                  <a:pt x="433387" y="12229"/>
                </a:lnTo>
                <a:lnTo>
                  <a:pt x="388828" y="3125"/>
                </a:lnTo>
                <a:lnTo>
                  <a:pt x="342370" y="0"/>
                </a:lnTo>
                <a:close/>
              </a:path>
            </a:pathLst>
          </a:custGeom>
          <a:solidFill>
            <a:srgbClr val="00984D">
              <a:alpha val="50000"/>
            </a:srgbClr>
          </a:solidFill>
        </p:spPr>
        <p:txBody>
          <a:bodyPr wrap="square" lIns="0" tIns="0" rIns="0" bIns="0" rtlCol="0"/>
          <a:lstStyle/>
          <a:p>
            <a:endParaRPr/>
          </a:p>
        </p:txBody>
      </p:sp>
      <p:sp>
        <p:nvSpPr>
          <p:cNvPr id="4" name="object 4"/>
          <p:cNvSpPr/>
          <p:nvPr/>
        </p:nvSpPr>
        <p:spPr>
          <a:xfrm>
            <a:off x="2190" y="4755400"/>
            <a:ext cx="685165" cy="685165"/>
          </a:xfrm>
          <a:custGeom>
            <a:avLst/>
            <a:gdLst/>
            <a:ahLst/>
            <a:cxnLst/>
            <a:rect l="l" t="t" r="r" b="b"/>
            <a:pathLst>
              <a:path w="685165" h="685164">
                <a:moveTo>
                  <a:pt x="342370" y="0"/>
                </a:moveTo>
                <a:lnTo>
                  <a:pt x="295912" y="3125"/>
                </a:lnTo>
                <a:lnTo>
                  <a:pt x="251353" y="12229"/>
                </a:lnTo>
                <a:lnTo>
                  <a:pt x="209103" y="26903"/>
                </a:lnTo>
                <a:lnTo>
                  <a:pt x="169568" y="46741"/>
                </a:lnTo>
                <a:lnTo>
                  <a:pt x="133156" y="71334"/>
                </a:lnTo>
                <a:lnTo>
                  <a:pt x="100276" y="100274"/>
                </a:lnTo>
                <a:lnTo>
                  <a:pt x="71336" y="133153"/>
                </a:lnTo>
                <a:lnTo>
                  <a:pt x="46742" y="169564"/>
                </a:lnTo>
                <a:lnTo>
                  <a:pt x="26904" y="209099"/>
                </a:lnTo>
                <a:lnTo>
                  <a:pt x="12229" y="251349"/>
                </a:lnTo>
                <a:lnTo>
                  <a:pt x="3125" y="295908"/>
                </a:lnTo>
                <a:lnTo>
                  <a:pt x="0" y="342366"/>
                </a:lnTo>
                <a:lnTo>
                  <a:pt x="3125" y="388825"/>
                </a:lnTo>
                <a:lnTo>
                  <a:pt x="12229" y="433383"/>
                </a:lnTo>
                <a:lnTo>
                  <a:pt x="26904" y="475633"/>
                </a:lnTo>
                <a:lnTo>
                  <a:pt x="46742" y="515168"/>
                </a:lnTo>
                <a:lnTo>
                  <a:pt x="71336" y="551579"/>
                </a:lnTo>
                <a:lnTo>
                  <a:pt x="100276" y="584458"/>
                </a:lnTo>
                <a:lnTo>
                  <a:pt x="133156" y="613398"/>
                </a:lnTo>
                <a:lnTo>
                  <a:pt x="169568" y="637991"/>
                </a:lnTo>
                <a:lnTo>
                  <a:pt x="209103" y="657829"/>
                </a:lnTo>
                <a:lnTo>
                  <a:pt x="251353" y="672503"/>
                </a:lnTo>
                <a:lnTo>
                  <a:pt x="295912" y="681607"/>
                </a:lnTo>
                <a:lnTo>
                  <a:pt x="342370" y="684733"/>
                </a:lnTo>
                <a:lnTo>
                  <a:pt x="388828" y="681607"/>
                </a:lnTo>
                <a:lnTo>
                  <a:pt x="433387" y="672503"/>
                </a:lnTo>
                <a:lnTo>
                  <a:pt x="475637" y="657829"/>
                </a:lnTo>
                <a:lnTo>
                  <a:pt x="515172" y="637991"/>
                </a:lnTo>
                <a:lnTo>
                  <a:pt x="551584" y="613398"/>
                </a:lnTo>
                <a:lnTo>
                  <a:pt x="584464" y="584458"/>
                </a:lnTo>
                <a:lnTo>
                  <a:pt x="613404" y="551579"/>
                </a:lnTo>
                <a:lnTo>
                  <a:pt x="637997" y="515168"/>
                </a:lnTo>
                <a:lnTo>
                  <a:pt x="657836" y="475633"/>
                </a:lnTo>
                <a:lnTo>
                  <a:pt x="672511" y="433383"/>
                </a:lnTo>
                <a:lnTo>
                  <a:pt x="681615" y="388825"/>
                </a:lnTo>
                <a:lnTo>
                  <a:pt x="684740" y="342366"/>
                </a:lnTo>
                <a:lnTo>
                  <a:pt x="681615" y="295908"/>
                </a:lnTo>
                <a:lnTo>
                  <a:pt x="672511" y="251349"/>
                </a:lnTo>
                <a:lnTo>
                  <a:pt x="657836" y="209099"/>
                </a:lnTo>
                <a:lnTo>
                  <a:pt x="637997" y="169564"/>
                </a:lnTo>
                <a:lnTo>
                  <a:pt x="613404" y="133153"/>
                </a:lnTo>
                <a:lnTo>
                  <a:pt x="584464" y="100274"/>
                </a:lnTo>
                <a:lnTo>
                  <a:pt x="551584" y="71334"/>
                </a:lnTo>
                <a:lnTo>
                  <a:pt x="515172" y="46741"/>
                </a:lnTo>
                <a:lnTo>
                  <a:pt x="475637" y="26903"/>
                </a:lnTo>
                <a:lnTo>
                  <a:pt x="433387" y="12229"/>
                </a:lnTo>
                <a:lnTo>
                  <a:pt x="388828" y="3125"/>
                </a:lnTo>
                <a:lnTo>
                  <a:pt x="342370" y="0"/>
                </a:lnTo>
                <a:close/>
              </a:path>
            </a:pathLst>
          </a:custGeom>
          <a:solidFill>
            <a:srgbClr val="F1A923">
              <a:alpha val="50000"/>
            </a:srgbClr>
          </a:solidFill>
        </p:spPr>
        <p:txBody>
          <a:bodyPr wrap="square" lIns="0" tIns="0" rIns="0" bIns="0" rtlCol="0"/>
          <a:lstStyle/>
          <a:p>
            <a:endParaRPr/>
          </a:p>
        </p:txBody>
      </p:sp>
      <p:sp>
        <p:nvSpPr>
          <p:cNvPr id="5" name="object 5"/>
          <p:cNvSpPr/>
          <p:nvPr/>
        </p:nvSpPr>
        <p:spPr>
          <a:xfrm>
            <a:off x="2190" y="5465038"/>
            <a:ext cx="685165" cy="685165"/>
          </a:xfrm>
          <a:custGeom>
            <a:avLst/>
            <a:gdLst/>
            <a:ahLst/>
            <a:cxnLst/>
            <a:rect l="l" t="t" r="r" b="b"/>
            <a:pathLst>
              <a:path w="685165" h="685164">
                <a:moveTo>
                  <a:pt x="342370" y="0"/>
                </a:moveTo>
                <a:lnTo>
                  <a:pt x="295912" y="3125"/>
                </a:lnTo>
                <a:lnTo>
                  <a:pt x="251353" y="12229"/>
                </a:lnTo>
                <a:lnTo>
                  <a:pt x="209103" y="26904"/>
                </a:lnTo>
                <a:lnTo>
                  <a:pt x="169568" y="46742"/>
                </a:lnTo>
                <a:lnTo>
                  <a:pt x="133156" y="71335"/>
                </a:lnTo>
                <a:lnTo>
                  <a:pt x="100276" y="100276"/>
                </a:lnTo>
                <a:lnTo>
                  <a:pt x="71336" y="133155"/>
                </a:lnTo>
                <a:lnTo>
                  <a:pt x="46742" y="169567"/>
                </a:lnTo>
                <a:lnTo>
                  <a:pt x="26904" y="209102"/>
                </a:lnTo>
                <a:lnTo>
                  <a:pt x="12229" y="251352"/>
                </a:lnTo>
                <a:lnTo>
                  <a:pt x="3125" y="295910"/>
                </a:lnTo>
                <a:lnTo>
                  <a:pt x="0" y="342369"/>
                </a:lnTo>
                <a:lnTo>
                  <a:pt x="3125" y="388827"/>
                </a:lnTo>
                <a:lnTo>
                  <a:pt x="12229" y="433385"/>
                </a:lnTo>
                <a:lnTo>
                  <a:pt x="26904" y="475636"/>
                </a:lnTo>
                <a:lnTo>
                  <a:pt x="46742" y="515171"/>
                </a:lnTo>
                <a:lnTo>
                  <a:pt x="71336" y="551582"/>
                </a:lnTo>
                <a:lnTo>
                  <a:pt x="100276" y="584462"/>
                </a:lnTo>
                <a:lnTo>
                  <a:pt x="133156" y="613403"/>
                </a:lnTo>
                <a:lnTo>
                  <a:pt x="169568" y="637996"/>
                </a:lnTo>
                <a:lnTo>
                  <a:pt x="209103" y="657834"/>
                </a:lnTo>
                <a:lnTo>
                  <a:pt x="251353" y="672509"/>
                </a:lnTo>
                <a:lnTo>
                  <a:pt x="295912" y="681614"/>
                </a:lnTo>
                <a:lnTo>
                  <a:pt x="342370" y="684739"/>
                </a:lnTo>
                <a:lnTo>
                  <a:pt x="388828" y="681614"/>
                </a:lnTo>
                <a:lnTo>
                  <a:pt x="433387" y="672509"/>
                </a:lnTo>
                <a:lnTo>
                  <a:pt x="475637" y="657834"/>
                </a:lnTo>
                <a:lnTo>
                  <a:pt x="515172" y="637996"/>
                </a:lnTo>
                <a:lnTo>
                  <a:pt x="551584" y="613403"/>
                </a:lnTo>
                <a:lnTo>
                  <a:pt x="584464" y="584462"/>
                </a:lnTo>
                <a:lnTo>
                  <a:pt x="613404" y="551582"/>
                </a:lnTo>
                <a:lnTo>
                  <a:pt x="637997" y="515171"/>
                </a:lnTo>
                <a:lnTo>
                  <a:pt x="657836" y="475636"/>
                </a:lnTo>
                <a:lnTo>
                  <a:pt x="672511" y="433385"/>
                </a:lnTo>
                <a:lnTo>
                  <a:pt x="681615" y="388827"/>
                </a:lnTo>
                <a:lnTo>
                  <a:pt x="684740" y="342369"/>
                </a:lnTo>
                <a:lnTo>
                  <a:pt x="681615" y="295910"/>
                </a:lnTo>
                <a:lnTo>
                  <a:pt x="672511" y="251352"/>
                </a:lnTo>
                <a:lnTo>
                  <a:pt x="657836" y="209102"/>
                </a:lnTo>
                <a:lnTo>
                  <a:pt x="637997" y="169567"/>
                </a:lnTo>
                <a:lnTo>
                  <a:pt x="613404" y="133155"/>
                </a:lnTo>
                <a:lnTo>
                  <a:pt x="584464" y="100276"/>
                </a:lnTo>
                <a:lnTo>
                  <a:pt x="551584" y="71335"/>
                </a:lnTo>
                <a:lnTo>
                  <a:pt x="515172" y="46742"/>
                </a:lnTo>
                <a:lnTo>
                  <a:pt x="475637" y="26904"/>
                </a:lnTo>
                <a:lnTo>
                  <a:pt x="433387" y="12229"/>
                </a:lnTo>
                <a:lnTo>
                  <a:pt x="388828" y="3125"/>
                </a:lnTo>
                <a:lnTo>
                  <a:pt x="342370" y="0"/>
                </a:lnTo>
                <a:close/>
              </a:path>
            </a:pathLst>
          </a:custGeom>
          <a:solidFill>
            <a:srgbClr val="004281">
              <a:alpha val="50000"/>
            </a:srgbClr>
          </a:solidFill>
        </p:spPr>
        <p:txBody>
          <a:bodyPr wrap="square" lIns="0" tIns="0" rIns="0" bIns="0" rtlCol="0"/>
          <a:lstStyle/>
          <a:p>
            <a:endParaRPr/>
          </a:p>
        </p:txBody>
      </p:sp>
      <p:sp>
        <p:nvSpPr>
          <p:cNvPr id="6" name="object 6"/>
          <p:cNvSpPr/>
          <p:nvPr/>
        </p:nvSpPr>
        <p:spPr>
          <a:xfrm>
            <a:off x="672514" y="5095798"/>
            <a:ext cx="685165" cy="685165"/>
          </a:xfrm>
          <a:custGeom>
            <a:avLst/>
            <a:gdLst/>
            <a:ahLst/>
            <a:cxnLst/>
            <a:rect l="l" t="t" r="r" b="b"/>
            <a:pathLst>
              <a:path w="685165" h="685164">
                <a:moveTo>
                  <a:pt x="342370" y="0"/>
                </a:moveTo>
                <a:lnTo>
                  <a:pt x="295912" y="3125"/>
                </a:lnTo>
                <a:lnTo>
                  <a:pt x="251353" y="12230"/>
                </a:lnTo>
                <a:lnTo>
                  <a:pt x="209103" y="26905"/>
                </a:lnTo>
                <a:lnTo>
                  <a:pt x="169568" y="46744"/>
                </a:lnTo>
                <a:lnTo>
                  <a:pt x="133156" y="71338"/>
                </a:lnTo>
                <a:lnTo>
                  <a:pt x="100276" y="100279"/>
                </a:lnTo>
                <a:lnTo>
                  <a:pt x="71336" y="133159"/>
                </a:lnTo>
                <a:lnTo>
                  <a:pt x="46742" y="169570"/>
                </a:lnTo>
                <a:lnTo>
                  <a:pt x="26904" y="209104"/>
                </a:lnTo>
                <a:lnTo>
                  <a:pt x="12229" y="251354"/>
                </a:lnTo>
                <a:lnTo>
                  <a:pt x="3125" y="295910"/>
                </a:lnTo>
                <a:lnTo>
                  <a:pt x="0" y="342366"/>
                </a:lnTo>
                <a:lnTo>
                  <a:pt x="3125" y="388826"/>
                </a:lnTo>
                <a:lnTo>
                  <a:pt x="12229" y="433385"/>
                </a:lnTo>
                <a:lnTo>
                  <a:pt x="26904" y="475636"/>
                </a:lnTo>
                <a:lnTo>
                  <a:pt x="46742" y="515172"/>
                </a:lnTo>
                <a:lnTo>
                  <a:pt x="71336" y="551584"/>
                </a:lnTo>
                <a:lnTo>
                  <a:pt x="100276" y="584464"/>
                </a:lnTo>
                <a:lnTo>
                  <a:pt x="133156" y="613405"/>
                </a:lnTo>
                <a:lnTo>
                  <a:pt x="169568" y="637998"/>
                </a:lnTo>
                <a:lnTo>
                  <a:pt x="209103" y="657837"/>
                </a:lnTo>
                <a:lnTo>
                  <a:pt x="251353" y="672512"/>
                </a:lnTo>
                <a:lnTo>
                  <a:pt x="295912" y="681616"/>
                </a:lnTo>
                <a:lnTo>
                  <a:pt x="342370" y="684742"/>
                </a:lnTo>
                <a:lnTo>
                  <a:pt x="388828" y="681616"/>
                </a:lnTo>
                <a:lnTo>
                  <a:pt x="433386" y="672512"/>
                </a:lnTo>
                <a:lnTo>
                  <a:pt x="475636" y="657837"/>
                </a:lnTo>
                <a:lnTo>
                  <a:pt x="515171" y="637998"/>
                </a:lnTo>
                <a:lnTo>
                  <a:pt x="551581" y="613405"/>
                </a:lnTo>
                <a:lnTo>
                  <a:pt x="584460" y="584464"/>
                </a:lnTo>
                <a:lnTo>
                  <a:pt x="613400" y="551584"/>
                </a:lnTo>
                <a:lnTo>
                  <a:pt x="637993" y="515172"/>
                </a:lnTo>
                <a:lnTo>
                  <a:pt x="657830" y="475636"/>
                </a:lnTo>
                <a:lnTo>
                  <a:pt x="672505" y="433385"/>
                </a:lnTo>
                <a:lnTo>
                  <a:pt x="681609" y="388826"/>
                </a:lnTo>
                <a:lnTo>
                  <a:pt x="684734" y="342366"/>
                </a:lnTo>
                <a:lnTo>
                  <a:pt x="681609" y="295910"/>
                </a:lnTo>
                <a:lnTo>
                  <a:pt x="672505" y="251354"/>
                </a:lnTo>
                <a:lnTo>
                  <a:pt x="657830" y="209104"/>
                </a:lnTo>
                <a:lnTo>
                  <a:pt x="637993" y="169570"/>
                </a:lnTo>
                <a:lnTo>
                  <a:pt x="613400" y="133159"/>
                </a:lnTo>
                <a:lnTo>
                  <a:pt x="584460" y="100279"/>
                </a:lnTo>
                <a:lnTo>
                  <a:pt x="551581" y="71338"/>
                </a:lnTo>
                <a:lnTo>
                  <a:pt x="515171" y="46744"/>
                </a:lnTo>
                <a:lnTo>
                  <a:pt x="475636" y="26905"/>
                </a:lnTo>
                <a:lnTo>
                  <a:pt x="433386" y="12230"/>
                </a:lnTo>
                <a:lnTo>
                  <a:pt x="388828" y="3125"/>
                </a:lnTo>
                <a:lnTo>
                  <a:pt x="342370" y="0"/>
                </a:lnTo>
                <a:close/>
              </a:path>
            </a:pathLst>
          </a:custGeom>
          <a:solidFill>
            <a:srgbClr val="E14E25">
              <a:alpha val="50000"/>
            </a:srgbClr>
          </a:solidFill>
        </p:spPr>
        <p:txBody>
          <a:bodyPr wrap="square" lIns="0" tIns="0" rIns="0" bIns="0" rtlCol="0"/>
          <a:lstStyle/>
          <a:p>
            <a:endParaRPr/>
          </a:p>
        </p:txBody>
      </p:sp>
      <p:sp>
        <p:nvSpPr>
          <p:cNvPr id="7" name="object 7"/>
          <p:cNvSpPr/>
          <p:nvPr/>
        </p:nvSpPr>
        <p:spPr>
          <a:xfrm>
            <a:off x="672514" y="5805440"/>
            <a:ext cx="685165" cy="685165"/>
          </a:xfrm>
          <a:custGeom>
            <a:avLst/>
            <a:gdLst/>
            <a:ahLst/>
            <a:cxnLst/>
            <a:rect l="l" t="t" r="r" b="b"/>
            <a:pathLst>
              <a:path w="685165" h="685164">
                <a:moveTo>
                  <a:pt x="342370" y="0"/>
                </a:moveTo>
                <a:lnTo>
                  <a:pt x="295912" y="3125"/>
                </a:lnTo>
                <a:lnTo>
                  <a:pt x="251353" y="12229"/>
                </a:lnTo>
                <a:lnTo>
                  <a:pt x="209103" y="26904"/>
                </a:lnTo>
                <a:lnTo>
                  <a:pt x="169568" y="46742"/>
                </a:lnTo>
                <a:lnTo>
                  <a:pt x="133156" y="71336"/>
                </a:lnTo>
                <a:lnTo>
                  <a:pt x="100276" y="100276"/>
                </a:lnTo>
                <a:lnTo>
                  <a:pt x="71336" y="133156"/>
                </a:lnTo>
                <a:lnTo>
                  <a:pt x="46742" y="169568"/>
                </a:lnTo>
                <a:lnTo>
                  <a:pt x="26904" y="209103"/>
                </a:lnTo>
                <a:lnTo>
                  <a:pt x="12229" y="251353"/>
                </a:lnTo>
                <a:lnTo>
                  <a:pt x="3125" y="295912"/>
                </a:lnTo>
                <a:lnTo>
                  <a:pt x="0" y="342370"/>
                </a:lnTo>
                <a:lnTo>
                  <a:pt x="3125" y="388828"/>
                </a:lnTo>
                <a:lnTo>
                  <a:pt x="12229" y="433387"/>
                </a:lnTo>
                <a:lnTo>
                  <a:pt x="26904" y="475637"/>
                </a:lnTo>
                <a:lnTo>
                  <a:pt x="46742" y="515172"/>
                </a:lnTo>
                <a:lnTo>
                  <a:pt x="71336" y="551584"/>
                </a:lnTo>
                <a:lnTo>
                  <a:pt x="100276" y="584464"/>
                </a:lnTo>
                <a:lnTo>
                  <a:pt x="133156" y="613404"/>
                </a:lnTo>
                <a:lnTo>
                  <a:pt x="169568" y="637997"/>
                </a:lnTo>
                <a:lnTo>
                  <a:pt x="209103" y="657836"/>
                </a:lnTo>
                <a:lnTo>
                  <a:pt x="251353" y="672511"/>
                </a:lnTo>
                <a:lnTo>
                  <a:pt x="295912" y="681615"/>
                </a:lnTo>
                <a:lnTo>
                  <a:pt x="342370" y="684740"/>
                </a:lnTo>
                <a:lnTo>
                  <a:pt x="388828" y="681615"/>
                </a:lnTo>
                <a:lnTo>
                  <a:pt x="433386" y="672511"/>
                </a:lnTo>
                <a:lnTo>
                  <a:pt x="475636" y="657836"/>
                </a:lnTo>
                <a:lnTo>
                  <a:pt x="515171" y="637997"/>
                </a:lnTo>
                <a:lnTo>
                  <a:pt x="551581" y="613404"/>
                </a:lnTo>
                <a:lnTo>
                  <a:pt x="584460" y="584464"/>
                </a:lnTo>
                <a:lnTo>
                  <a:pt x="613400" y="551584"/>
                </a:lnTo>
                <a:lnTo>
                  <a:pt x="637993" y="515172"/>
                </a:lnTo>
                <a:lnTo>
                  <a:pt x="657830" y="475637"/>
                </a:lnTo>
                <a:lnTo>
                  <a:pt x="672505" y="433387"/>
                </a:lnTo>
                <a:lnTo>
                  <a:pt x="681609" y="388828"/>
                </a:lnTo>
                <a:lnTo>
                  <a:pt x="684734" y="342370"/>
                </a:lnTo>
                <a:lnTo>
                  <a:pt x="681609" y="295912"/>
                </a:lnTo>
                <a:lnTo>
                  <a:pt x="672505" y="251353"/>
                </a:lnTo>
                <a:lnTo>
                  <a:pt x="657830" y="209103"/>
                </a:lnTo>
                <a:lnTo>
                  <a:pt x="637993" y="169568"/>
                </a:lnTo>
                <a:lnTo>
                  <a:pt x="613400" y="133156"/>
                </a:lnTo>
                <a:lnTo>
                  <a:pt x="584460" y="100276"/>
                </a:lnTo>
                <a:lnTo>
                  <a:pt x="551581" y="71336"/>
                </a:lnTo>
                <a:lnTo>
                  <a:pt x="515171" y="46742"/>
                </a:lnTo>
                <a:lnTo>
                  <a:pt x="475636" y="26904"/>
                </a:lnTo>
                <a:lnTo>
                  <a:pt x="433386" y="12229"/>
                </a:lnTo>
                <a:lnTo>
                  <a:pt x="388828" y="3125"/>
                </a:lnTo>
                <a:lnTo>
                  <a:pt x="342370" y="0"/>
                </a:lnTo>
                <a:close/>
              </a:path>
            </a:pathLst>
          </a:custGeom>
          <a:solidFill>
            <a:srgbClr val="6DC3E5">
              <a:alpha val="50000"/>
            </a:srgbClr>
          </a:solidFill>
        </p:spPr>
        <p:txBody>
          <a:bodyPr wrap="square" lIns="0" tIns="0" rIns="0" bIns="0" rtlCol="0"/>
          <a:lstStyle/>
          <a:p>
            <a:endParaRPr/>
          </a:p>
        </p:txBody>
      </p:sp>
      <p:sp>
        <p:nvSpPr>
          <p:cNvPr id="8" name="object 8"/>
          <p:cNvSpPr/>
          <p:nvPr/>
        </p:nvSpPr>
        <p:spPr>
          <a:xfrm>
            <a:off x="11509451" y="1422"/>
            <a:ext cx="685165" cy="685165"/>
          </a:xfrm>
          <a:custGeom>
            <a:avLst/>
            <a:gdLst/>
            <a:ahLst/>
            <a:cxnLst/>
            <a:rect l="l" t="t" r="r" b="b"/>
            <a:pathLst>
              <a:path w="685165" h="685165">
                <a:moveTo>
                  <a:pt x="342366" y="0"/>
                </a:moveTo>
                <a:lnTo>
                  <a:pt x="295908" y="3125"/>
                </a:lnTo>
                <a:lnTo>
                  <a:pt x="251349" y="12229"/>
                </a:lnTo>
                <a:lnTo>
                  <a:pt x="209099" y="26903"/>
                </a:lnTo>
                <a:lnTo>
                  <a:pt x="169564" y="46741"/>
                </a:lnTo>
                <a:lnTo>
                  <a:pt x="133153" y="71334"/>
                </a:lnTo>
                <a:lnTo>
                  <a:pt x="100274" y="100274"/>
                </a:lnTo>
                <a:lnTo>
                  <a:pt x="71334" y="133153"/>
                </a:lnTo>
                <a:lnTo>
                  <a:pt x="46741" y="169564"/>
                </a:lnTo>
                <a:lnTo>
                  <a:pt x="26903" y="209099"/>
                </a:lnTo>
                <a:lnTo>
                  <a:pt x="12229" y="251349"/>
                </a:lnTo>
                <a:lnTo>
                  <a:pt x="3125" y="295908"/>
                </a:lnTo>
                <a:lnTo>
                  <a:pt x="0" y="342366"/>
                </a:lnTo>
                <a:lnTo>
                  <a:pt x="3125" y="388825"/>
                </a:lnTo>
                <a:lnTo>
                  <a:pt x="12229" y="433383"/>
                </a:lnTo>
                <a:lnTo>
                  <a:pt x="26903" y="475633"/>
                </a:lnTo>
                <a:lnTo>
                  <a:pt x="46741" y="515168"/>
                </a:lnTo>
                <a:lnTo>
                  <a:pt x="71334" y="551579"/>
                </a:lnTo>
                <a:lnTo>
                  <a:pt x="100274" y="584458"/>
                </a:lnTo>
                <a:lnTo>
                  <a:pt x="133153" y="613398"/>
                </a:lnTo>
                <a:lnTo>
                  <a:pt x="169564" y="637991"/>
                </a:lnTo>
                <a:lnTo>
                  <a:pt x="209099" y="657829"/>
                </a:lnTo>
                <a:lnTo>
                  <a:pt x="251349" y="672503"/>
                </a:lnTo>
                <a:lnTo>
                  <a:pt x="295908" y="681607"/>
                </a:lnTo>
                <a:lnTo>
                  <a:pt x="342366" y="684733"/>
                </a:lnTo>
                <a:lnTo>
                  <a:pt x="388825" y="681607"/>
                </a:lnTo>
                <a:lnTo>
                  <a:pt x="433383" y="672503"/>
                </a:lnTo>
                <a:lnTo>
                  <a:pt x="475633" y="657829"/>
                </a:lnTo>
                <a:lnTo>
                  <a:pt x="515168" y="637991"/>
                </a:lnTo>
                <a:lnTo>
                  <a:pt x="551579" y="613398"/>
                </a:lnTo>
                <a:lnTo>
                  <a:pt x="584458" y="584458"/>
                </a:lnTo>
                <a:lnTo>
                  <a:pt x="613398" y="551579"/>
                </a:lnTo>
                <a:lnTo>
                  <a:pt x="637991" y="515168"/>
                </a:lnTo>
                <a:lnTo>
                  <a:pt x="657829" y="475633"/>
                </a:lnTo>
                <a:lnTo>
                  <a:pt x="672503" y="433383"/>
                </a:lnTo>
                <a:lnTo>
                  <a:pt x="681607" y="388825"/>
                </a:lnTo>
                <a:lnTo>
                  <a:pt x="684733" y="342366"/>
                </a:lnTo>
                <a:lnTo>
                  <a:pt x="681607" y="295908"/>
                </a:lnTo>
                <a:lnTo>
                  <a:pt x="672503" y="251349"/>
                </a:lnTo>
                <a:lnTo>
                  <a:pt x="657829" y="209099"/>
                </a:lnTo>
                <a:lnTo>
                  <a:pt x="637991" y="169564"/>
                </a:lnTo>
                <a:lnTo>
                  <a:pt x="613398" y="133153"/>
                </a:lnTo>
                <a:lnTo>
                  <a:pt x="584458" y="100274"/>
                </a:lnTo>
                <a:lnTo>
                  <a:pt x="551579" y="71334"/>
                </a:lnTo>
                <a:lnTo>
                  <a:pt x="515168" y="46741"/>
                </a:lnTo>
                <a:lnTo>
                  <a:pt x="475633" y="26903"/>
                </a:lnTo>
                <a:lnTo>
                  <a:pt x="433383" y="12229"/>
                </a:lnTo>
                <a:lnTo>
                  <a:pt x="388825" y="3125"/>
                </a:lnTo>
                <a:lnTo>
                  <a:pt x="342366" y="0"/>
                </a:lnTo>
                <a:close/>
              </a:path>
            </a:pathLst>
          </a:custGeom>
          <a:solidFill>
            <a:srgbClr val="00984D">
              <a:alpha val="50000"/>
            </a:srgbClr>
          </a:solidFill>
        </p:spPr>
        <p:txBody>
          <a:bodyPr wrap="square" lIns="0" tIns="0" rIns="0" bIns="0" rtlCol="0"/>
          <a:lstStyle/>
          <a:p>
            <a:endParaRPr/>
          </a:p>
        </p:txBody>
      </p:sp>
      <p:sp>
        <p:nvSpPr>
          <p:cNvPr id="9" name="object 9"/>
          <p:cNvSpPr/>
          <p:nvPr/>
        </p:nvSpPr>
        <p:spPr>
          <a:xfrm>
            <a:off x="11509451" y="1420698"/>
            <a:ext cx="685165" cy="685165"/>
          </a:xfrm>
          <a:custGeom>
            <a:avLst/>
            <a:gdLst/>
            <a:ahLst/>
            <a:cxnLst/>
            <a:rect l="l" t="t" r="r" b="b"/>
            <a:pathLst>
              <a:path w="685165" h="685164">
                <a:moveTo>
                  <a:pt x="342366" y="0"/>
                </a:moveTo>
                <a:lnTo>
                  <a:pt x="295908" y="3125"/>
                </a:lnTo>
                <a:lnTo>
                  <a:pt x="251349" y="12229"/>
                </a:lnTo>
                <a:lnTo>
                  <a:pt x="209099" y="26903"/>
                </a:lnTo>
                <a:lnTo>
                  <a:pt x="169564" y="46741"/>
                </a:lnTo>
                <a:lnTo>
                  <a:pt x="133153" y="71334"/>
                </a:lnTo>
                <a:lnTo>
                  <a:pt x="100274" y="100274"/>
                </a:lnTo>
                <a:lnTo>
                  <a:pt x="71334" y="133153"/>
                </a:lnTo>
                <a:lnTo>
                  <a:pt x="46741" y="169564"/>
                </a:lnTo>
                <a:lnTo>
                  <a:pt x="26903" y="209099"/>
                </a:lnTo>
                <a:lnTo>
                  <a:pt x="12229" y="251349"/>
                </a:lnTo>
                <a:lnTo>
                  <a:pt x="3125" y="295908"/>
                </a:lnTo>
                <a:lnTo>
                  <a:pt x="0" y="342366"/>
                </a:lnTo>
                <a:lnTo>
                  <a:pt x="3125" y="388825"/>
                </a:lnTo>
                <a:lnTo>
                  <a:pt x="12229" y="433383"/>
                </a:lnTo>
                <a:lnTo>
                  <a:pt x="26903" y="475633"/>
                </a:lnTo>
                <a:lnTo>
                  <a:pt x="46741" y="515168"/>
                </a:lnTo>
                <a:lnTo>
                  <a:pt x="71334" y="551579"/>
                </a:lnTo>
                <a:lnTo>
                  <a:pt x="100274" y="584458"/>
                </a:lnTo>
                <a:lnTo>
                  <a:pt x="133153" y="613398"/>
                </a:lnTo>
                <a:lnTo>
                  <a:pt x="169564" y="637991"/>
                </a:lnTo>
                <a:lnTo>
                  <a:pt x="209099" y="657829"/>
                </a:lnTo>
                <a:lnTo>
                  <a:pt x="251349" y="672503"/>
                </a:lnTo>
                <a:lnTo>
                  <a:pt x="295908" y="681607"/>
                </a:lnTo>
                <a:lnTo>
                  <a:pt x="342366" y="684733"/>
                </a:lnTo>
                <a:lnTo>
                  <a:pt x="388825" y="681607"/>
                </a:lnTo>
                <a:lnTo>
                  <a:pt x="433383" y="672503"/>
                </a:lnTo>
                <a:lnTo>
                  <a:pt x="475633" y="657829"/>
                </a:lnTo>
                <a:lnTo>
                  <a:pt x="515168" y="637991"/>
                </a:lnTo>
                <a:lnTo>
                  <a:pt x="551579" y="613398"/>
                </a:lnTo>
                <a:lnTo>
                  <a:pt x="584458" y="584458"/>
                </a:lnTo>
                <a:lnTo>
                  <a:pt x="613398" y="551579"/>
                </a:lnTo>
                <a:lnTo>
                  <a:pt x="637991" y="515168"/>
                </a:lnTo>
                <a:lnTo>
                  <a:pt x="657829" y="475633"/>
                </a:lnTo>
                <a:lnTo>
                  <a:pt x="672503" y="433383"/>
                </a:lnTo>
                <a:lnTo>
                  <a:pt x="681607" y="388825"/>
                </a:lnTo>
                <a:lnTo>
                  <a:pt x="684733" y="342366"/>
                </a:lnTo>
                <a:lnTo>
                  <a:pt x="681607" y="295908"/>
                </a:lnTo>
                <a:lnTo>
                  <a:pt x="672503" y="251349"/>
                </a:lnTo>
                <a:lnTo>
                  <a:pt x="657829" y="209099"/>
                </a:lnTo>
                <a:lnTo>
                  <a:pt x="637991" y="169564"/>
                </a:lnTo>
                <a:lnTo>
                  <a:pt x="613398" y="133153"/>
                </a:lnTo>
                <a:lnTo>
                  <a:pt x="584458" y="100274"/>
                </a:lnTo>
                <a:lnTo>
                  <a:pt x="551579" y="71334"/>
                </a:lnTo>
                <a:lnTo>
                  <a:pt x="515168" y="46741"/>
                </a:lnTo>
                <a:lnTo>
                  <a:pt x="475633" y="26903"/>
                </a:lnTo>
                <a:lnTo>
                  <a:pt x="433383" y="12229"/>
                </a:lnTo>
                <a:lnTo>
                  <a:pt x="388825" y="3125"/>
                </a:lnTo>
                <a:lnTo>
                  <a:pt x="342366" y="0"/>
                </a:lnTo>
                <a:close/>
              </a:path>
            </a:pathLst>
          </a:custGeom>
          <a:solidFill>
            <a:srgbClr val="F1A923">
              <a:alpha val="50000"/>
            </a:srgbClr>
          </a:solidFill>
        </p:spPr>
        <p:txBody>
          <a:bodyPr wrap="square" lIns="0" tIns="0" rIns="0" bIns="0" rtlCol="0"/>
          <a:lstStyle/>
          <a:p>
            <a:endParaRPr/>
          </a:p>
        </p:txBody>
      </p:sp>
      <p:sp>
        <p:nvSpPr>
          <p:cNvPr id="10" name="object 10"/>
          <p:cNvSpPr/>
          <p:nvPr/>
        </p:nvSpPr>
        <p:spPr>
          <a:xfrm>
            <a:off x="11509451" y="711060"/>
            <a:ext cx="685165" cy="685165"/>
          </a:xfrm>
          <a:custGeom>
            <a:avLst/>
            <a:gdLst/>
            <a:ahLst/>
            <a:cxnLst/>
            <a:rect l="l" t="t" r="r" b="b"/>
            <a:pathLst>
              <a:path w="685165" h="685165">
                <a:moveTo>
                  <a:pt x="342366" y="0"/>
                </a:moveTo>
                <a:lnTo>
                  <a:pt x="295908" y="3125"/>
                </a:lnTo>
                <a:lnTo>
                  <a:pt x="251349" y="12229"/>
                </a:lnTo>
                <a:lnTo>
                  <a:pt x="209099" y="26903"/>
                </a:lnTo>
                <a:lnTo>
                  <a:pt x="169564" y="46741"/>
                </a:lnTo>
                <a:lnTo>
                  <a:pt x="133153" y="71334"/>
                </a:lnTo>
                <a:lnTo>
                  <a:pt x="100274" y="100274"/>
                </a:lnTo>
                <a:lnTo>
                  <a:pt x="71334" y="133153"/>
                </a:lnTo>
                <a:lnTo>
                  <a:pt x="46741" y="169564"/>
                </a:lnTo>
                <a:lnTo>
                  <a:pt x="26903" y="209099"/>
                </a:lnTo>
                <a:lnTo>
                  <a:pt x="12229" y="251349"/>
                </a:lnTo>
                <a:lnTo>
                  <a:pt x="3125" y="295908"/>
                </a:lnTo>
                <a:lnTo>
                  <a:pt x="0" y="342366"/>
                </a:lnTo>
                <a:lnTo>
                  <a:pt x="3125" y="388825"/>
                </a:lnTo>
                <a:lnTo>
                  <a:pt x="12229" y="433383"/>
                </a:lnTo>
                <a:lnTo>
                  <a:pt x="26903" y="475633"/>
                </a:lnTo>
                <a:lnTo>
                  <a:pt x="46741" y="515168"/>
                </a:lnTo>
                <a:lnTo>
                  <a:pt x="71334" y="551579"/>
                </a:lnTo>
                <a:lnTo>
                  <a:pt x="100274" y="584458"/>
                </a:lnTo>
                <a:lnTo>
                  <a:pt x="133153" y="613398"/>
                </a:lnTo>
                <a:lnTo>
                  <a:pt x="169564" y="637991"/>
                </a:lnTo>
                <a:lnTo>
                  <a:pt x="209099" y="657829"/>
                </a:lnTo>
                <a:lnTo>
                  <a:pt x="251349" y="672503"/>
                </a:lnTo>
                <a:lnTo>
                  <a:pt x="295908" y="681607"/>
                </a:lnTo>
                <a:lnTo>
                  <a:pt x="342366" y="684733"/>
                </a:lnTo>
                <a:lnTo>
                  <a:pt x="388825" y="681607"/>
                </a:lnTo>
                <a:lnTo>
                  <a:pt x="433383" y="672503"/>
                </a:lnTo>
                <a:lnTo>
                  <a:pt x="475633" y="657829"/>
                </a:lnTo>
                <a:lnTo>
                  <a:pt x="515168" y="637991"/>
                </a:lnTo>
                <a:lnTo>
                  <a:pt x="551579" y="613398"/>
                </a:lnTo>
                <a:lnTo>
                  <a:pt x="584458" y="584458"/>
                </a:lnTo>
                <a:lnTo>
                  <a:pt x="613398" y="551579"/>
                </a:lnTo>
                <a:lnTo>
                  <a:pt x="637991" y="515168"/>
                </a:lnTo>
                <a:lnTo>
                  <a:pt x="657829" y="475633"/>
                </a:lnTo>
                <a:lnTo>
                  <a:pt x="672503" y="433383"/>
                </a:lnTo>
                <a:lnTo>
                  <a:pt x="681607" y="388825"/>
                </a:lnTo>
                <a:lnTo>
                  <a:pt x="684733" y="342366"/>
                </a:lnTo>
                <a:lnTo>
                  <a:pt x="681607" y="295908"/>
                </a:lnTo>
                <a:lnTo>
                  <a:pt x="672503" y="251349"/>
                </a:lnTo>
                <a:lnTo>
                  <a:pt x="657829" y="209099"/>
                </a:lnTo>
                <a:lnTo>
                  <a:pt x="637991" y="169564"/>
                </a:lnTo>
                <a:lnTo>
                  <a:pt x="613398" y="133153"/>
                </a:lnTo>
                <a:lnTo>
                  <a:pt x="584458" y="100274"/>
                </a:lnTo>
                <a:lnTo>
                  <a:pt x="551579" y="71334"/>
                </a:lnTo>
                <a:lnTo>
                  <a:pt x="515168" y="46741"/>
                </a:lnTo>
                <a:lnTo>
                  <a:pt x="475633" y="26903"/>
                </a:lnTo>
                <a:lnTo>
                  <a:pt x="433383" y="12229"/>
                </a:lnTo>
                <a:lnTo>
                  <a:pt x="388825" y="3125"/>
                </a:lnTo>
                <a:lnTo>
                  <a:pt x="342366" y="0"/>
                </a:lnTo>
                <a:close/>
              </a:path>
            </a:pathLst>
          </a:custGeom>
          <a:solidFill>
            <a:srgbClr val="004281">
              <a:alpha val="50000"/>
            </a:srgbClr>
          </a:solidFill>
        </p:spPr>
        <p:txBody>
          <a:bodyPr wrap="square" lIns="0" tIns="0" rIns="0" bIns="0" rtlCol="0"/>
          <a:lstStyle/>
          <a:p>
            <a:endParaRPr/>
          </a:p>
        </p:txBody>
      </p:sp>
      <p:sp>
        <p:nvSpPr>
          <p:cNvPr id="11" name="object 11"/>
          <p:cNvSpPr/>
          <p:nvPr/>
        </p:nvSpPr>
        <p:spPr>
          <a:xfrm>
            <a:off x="10839132" y="1080287"/>
            <a:ext cx="685165" cy="685165"/>
          </a:xfrm>
          <a:custGeom>
            <a:avLst/>
            <a:gdLst/>
            <a:ahLst/>
            <a:cxnLst/>
            <a:rect l="l" t="t" r="r" b="b"/>
            <a:pathLst>
              <a:path w="685165" h="685164">
                <a:moveTo>
                  <a:pt x="342366" y="0"/>
                </a:moveTo>
                <a:lnTo>
                  <a:pt x="295908" y="3125"/>
                </a:lnTo>
                <a:lnTo>
                  <a:pt x="251349" y="12230"/>
                </a:lnTo>
                <a:lnTo>
                  <a:pt x="209099" y="26905"/>
                </a:lnTo>
                <a:lnTo>
                  <a:pt x="169564" y="46744"/>
                </a:lnTo>
                <a:lnTo>
                  <a:pt x="133153" y="71339"/>
                </a:lnTo>
                <a:lnTo>
                  <a:pt x="100274" y="100280"/>
                </a:lnTo>
                <a:lnTo>
                  <a:pt x="71334" y="133161"/>
                </a:lnTo>
                <a:lnTo>
                  <a:pt x="46741" y="169574"/>
                </a:lnTo>
                <a:lnTo>
                  <a:pt x="26903" y="209110"/>
                </a:lnTo>
                <a:lnTo>
                  <a:pt x="12229" y="251361"/>
                </a:lnTo>
                <a:lnTo>
                  <a:pt x="3125" y="295920"/>
                </a:lnTo>
                <a:lnTo>
                  <a:pt x="0" y="342379"/>
                </a:lnTo>
                <a:lnTo>
                  <a:pt x="3125" y="388837"/>
                </a:lnTo>
                <a:lnTo>
                  <a:pt x="12229" y="433396"/>
                </a:lnTo>
                <a:lnTo>
                  <a:pt x="26903" y="475646"/>
                </a:lnTo>
                <a:lnTo>
                  <a:pt x="46741" y="515181"/>
                </a:lnTo>
                <a:lnTo>
                  <a:pt x="71334" y="551592"/>
                </a:lnTo>
                <a:lnTo>
                  <a:pt x="100274" y="584471"/>
                </a:lnTo>
                <a:lnTo>
                  <a:pt x="133153" y="613411"/>
                </a:lnTo>
                <a:lnTo>
                  <a:pt x="169564" y="638004"/>
                </a:lnTo>
                <a:lnTo>
                  <a:pt x="209099" y="657841"/>
                </a:lnTo>
                <a:lnTo>
                  <a:pt x="251349" y="672516"/>
                </a:lnTo>
                <a:lnTo>
                  <a:pt x="295908" y="681620"/>
                </a:lnTo>
                <a:lnTo>
                  <a:pt x="342366" y="684745"/>
                </a:lnTo>
                <a:lnTo>
                  <a:pt x="388825" y="681620"/>
                </a:lnTo>
                <a:lnTo>
                  <a:pt x="433383" y="672516"/>
                </a:lnTo>
                <a:lnTo>
                  <a:pt x="475633" y="657841"/>
                </a:lnTo>
                <a:lnTo>
                  <a:pt x="515168" y="638004"/>
                </a:lnTo>
                <a:lnTo>
                  <a:pt x="551579" y="613411"/>
                </a:lnTo>
                <a:lnTo>
                  <a:pt x="584458" y="584471"/>
                </a:lnTo>
                <a:lnTo>
                  <a:pt x="613398" y="551592"/>
                </a:lnTo>
                <a:lnTo>
                  <a:pt x="637991" y="515181"/>
                </a:lnTo>
                <a:lnTo>
                  <a:pt x="657829" y="475646"/>
                </a:lnTo>
                <a:lnTo>
                  <a:pt x="672503" y="433396"/>
                </a:lnTo>
                <a:lnTo>
                  <a:pt x="681607" y="388837"/>
                </a:lnTo>
                <a:lnTo>
                  <a:pt x="684733" y="342379"/>
                </a:lnTo>
                <a:lnTo>
                  <a:pt x="681607" y="295920"/>
                </a:lnTo>
                <a:lnTo>
                  <a:pt x="672503" y="251361"/>
                </a:lnTo>
                <a:lnTo>
                  <a:pt x="657829" y="209110"/>
                </a:lnTo>
                <a:lnTo>
                  <a:pt x="637991" y="169574"/>
                </a:lnTo>
                <a:lnTo>
                  <a:pt x="613398" y="133161"/>
                </a:lnTo>
                <a:lnTo>
                  <a:pt x="584458" y="100280"/>
                </a:lnTo>
                <a:lnTo>
                  <a:pt x="551579" y="71339"/>
                </a:lnTo>
                <a:lnTo>
                  <a:pt x="515168" y="46744"/>
                </a:lnTo>
                <a:lnTo>
                  <a:pt x="475633" y="26905"/>
                </a:lnTo>
                <a:lnTo>
                  <a:pt x="433383" y="12230"/>
                </a:lnTo>
                <a:lnTo>
                  <a:pt x="388825" y="3125"/>
                </a:lnTo>
                <a:lnTo>
                  <a:pt x="342366" y="0"/>
                </a:lnTo>
                <a:close/>
              </a:path>
            </a:pathLst>
          </a:custGeom>
          <a:solidFill>
            <a:srgbClr val="E14E25">
              <a:alpha val="50000"/>
            </a:srgbClr>
          </a:solidFill>
        </p:spPr>
        <p:txBody>
          <a:bodyPr wrap="square" lIns="0" tIns="0" rIns="0" bIns="0" rtlCol="0"/>
          <a:lstStyle/>
          <a:p>
            <a:endParaRPr/>
          </a:p>
        </p:txBody>
      </p:sp>
      <p:sp>
        <p:nvSpPr>
          <p:cNvPr id="12" name="object 12"/>
          <p:cNvSpPr/>
          <p:nvPr/>
        </p:nvSpPr>
        <p:spPr>
          <a:xfrm>
            <a:off x="10839132" y="370649"/>
            <a:ext cx="685165" cy="685165"/>
          </a:xfrm>
          <a:custGeom>
            <a:avLst/>
            <a:gdLst/>
            <a:ahLst/>
            <a:cxnLst/>
            <a:rect l="l" t="t" r="r" b="b"/>
            <a:pathLst>
              <a:path w="685165" h="685165">
                <a:moveTo>
                  <a:pt x="342366" y="0"/>
                </a:moveTo>
                <a:lnTo>
                  <a:pt x="295908" y="3125"/>
                </a:lnTo>
                <a:lnTo>
                  <a:pt x="251349" y="12230"/>
                </a:lnTo>
                <a:lnTo>
                  <a:pt x="209099" y="26905"/>
                </a:lnTo>
                <a:lnTo>
                  <a:pt x="169564" y="46744"/>
                </a:lnTo>
                <a:lnTo>
                  <a:pt x="133153" y="71339"/>
                </a:lnTo>
                <a:lnTo>
                  <a:pt x="100274" y="100280"/>
                </a:lnTo>
                <a:lnTo>
                  <a:pt x="71334" y="133161"/>
                </a:lnTo>
                <a:lnTo>
                  <a:pt x="46741" y="169574"/>
                </a:lnTo>
                <a:lnTo>
                  <a:pt x="26903" y="209110"/>
                </a:lnTo>
                <a:lnTo>
                  <a:pt x="12229" y="251361"/>
                </a:lnTo>
                <a:lnTo>
                  <a:pt x="3125" y="295920"/>
                </a:lnTo>
                <a:lnTo>
                  <a:pt x="0" y="342379"/>
                </a:lnTo>
                <a:lnTo>
                  <a:pt x="3125" y="388835"/>
                </a:lnTo>
                <a:lnTo>
                  <a:pt x="12229" y="433391"/>
                </a:lnTo>
                <a:lnTo>
                  <a:pt x="26903" y="475641"/>
                </a:lnTo>
                <a:lnTo>
                  <a:pt x="46741" y="515175"/>
                </a:lnTo>
                <a:lnTo>
                  <a:pt x="71334" y="551586"/>
                </a:lnTo>
                <a:lnTo>
                  <a:pt x="100274" y="584466"/>
                </a:lnTo>
                <a:lnTo>
                  <a:pt x="133153" y="613407"/>
                </a:lnTo>
                <a:lnTo>
                  <a:pt x="169564" y="638001"/>
                </a:lnTo>
                <a:lnTo>
                  <a:pt x="209099" y="657840"/>
                </a:lnTo>
                <a:lnTo>
                  <a:pt x="251349" y="672515"/>
                </a:lnTo>
                <a:lnTo>
                  <a:pt x="295908" y="681620"/>
                </a:lnTo>
                <a:lnTo>
                  <a:pt x="342366" y="684745"/>
                </a:lnTo>
                <a:lnTo>
                  <a:pt x="388825" y="681620"/>
                </a:lnTo>
                <a:lnTo>
                  <a:pt x="433383" y="672515"/>
                </a:lnTo>
                <a:lnTo>
                  <a:pt x="475633" y="657840"/>
                </a:lnTo>
                <a:lnTo>
                  <a:pt x="515168" y="638001"/>
                </a:lnTo>
                <a:lnTo>
                  <a:pt x="551579" y="613407"/>
                </a:lnTo>
                <a:lnTo>
                  <a:pt x="584458" y="584466"/>
                </a:lnTo>
                <a:lnTo>
                  <a:pt x="613398" y="551586"/>
                </a:lnTo>
                <a:lnTo>
                  <a:pt x="637991" y="515175"/>
                </a:lnTo>
                <a:lnTo>
                  <a:pt x="657829" y="475641"/>
                </a:lnTo>
                <a:lnTo>
                  <a:pt x="672503" y="433391"/>
                </a:lnTo>
                <a:lnTo>
                  <a:pt x="681607" y="388835"/>
                </a:lnTo>
                <a:lnTo>
                  <a:pt x="684733" y="342379"/>
                </a:lnTo>
                <a:lnTo>
                  <a:pt x="681607" y="295920"/>
                </a:lnTo>
                <a:lnTo>
                  <a:pt x="672503" y="251361"/>
                </a:lnTo>
                <a:lnTo>
                  <a:pt x="657829" y="209110"/>
                </a:lnTo>
                <a:lnTo>
                  <a:pt x="637991" y="169574"/>
                </a:lnTo>
                <a:lnTo>
                  <a:pt x="613398" y="133161"/>
                </a:lnTo>
                <a:lnTo>
                  <a:pt x="584458" y="100280"/>
                </a:lnTo>
                <a:lnTo>
                  <a:pt x="551579" y="71339"/>
                </a:lnTo>
                <a:lnTo>
                  <a:pt x="515168" y="46744"/>
                </a:lnTo>
                <a:lnTo>
                  <a:pt x="475633" y="26905"/>
                </a:lnTo>
                <a:lnTo>
                  <a:pt x="433383" y="12230"/>
                </a:lnTo>
                <a:lnTo>
                  <a:pt x="388825" y="3125"/>
                </a:lnTo>
                <a:lnTo>
                  <a:pt x="342366" y="0"/>
                </a:lnTo>
                <a:close/>
              </a:path>
            </a:pathLst>
          </a:custGeom>
          <a:solidFill>
            <a:srgbClr val="6DC3E5">
              <a:alpha val="50000"/>
            </a:srgbClr>
          </a:solidFill>
        </p:spPr>
        <p:txBody>
          <a:bodyPr wrap="square" lIns="0" tIns="0" rIns="0" bIns="0" rtlCol="0"/>
          <a:lstStyle/>
          <a:p>
            <a:endParaRPr/>
          </a:p>
        </p:txBody>
      </p:sp>
      <p:sp>
        <p:nvSpPr>
          <p:cNvPr id="14" name="object 14"/>
          <p:cNvSpPr/>
          <p:nvPr/>
        </p:nvSpPr>
        <p:spPr>
          <a:xfrm>
            <a:off x="1750288" y="1615579"/>
            <a:ext cx="8696325" cy="3253740"/>
          </a:xfrm>
          <a:custGeom>
            <a:avLst/>
            <a:gdLst/>
            <a:ahLst/>
            <a:cxnLst/>
            <a:rect l="l" t="t" r="r" b="b"/>
            <a:pathLst>
              <a:path w="8696325" h="3253740">
                <a:moveTo>
                  <a:pt x="8695817" y="3219310"/>
                </a:moveTo>
                <a:lnTo>
                  <a:pt x="0" y="3219310"/>
                </a:lnTo>
                <a:lnTo>
                  <a:pt x="0" y="3253676"/>
                </a:lnTo>
                <a:lnTo>
                  <a:pt x="8695817" y="3253676"/>
                </a:lnTo>
                <a:lnTo>
                  <a:pt x="8695817" y="3219310"/>
                </a:lnTo>
                <a:close/>
              </a:path>
              <a:path w="8696325" h="3253740">
                <a:moveTo>
                  <a:pt x="8695817" y="0"/>
                </a:moveTo>
                <a:lnTo>
                  <a:pt x="0" y="0"/>
                </a:lnTo>
                <a:lnTo>
                  <a:pt x="0" y="34366"/>
                </a:lnTo>
                <a:lnTo>
                  <a:pt x="8695817" y="34366"/>
                </a:lnTo>
                <a:lnTo>
                  <a:pt x="8695817" y="0"/>
                </a:lnTo>
                <a:close/>
              </a:path>
            </a:pathLst>
          </a:custGeom>
          <a:solidFill>
            <a:srgbClr val="004281"/>
          </a:solidFill>
        </p:spPr>
        <p:txBody>
          <a:bodyPr wrap="square" lIns="0" tIns="0" rIns="0" bIns="0" rtlCol="0"/>
          <a:lstStyle/>
          <a:p>
            <a:endParaRPr/>
          </a:p>
        </p:txBody>
      </p:sp>
      <p:sp>
        <p:nvSpPr>
          <p:cNvPr id="15" name="object 15"/>
          <p:cNvSpPr txBox="1">
            <a:spLocks noGrp="1"/>
          </p:cNvSpPr>
          <p:nvPr>
            <p:ph type="title"/>
          </p:nvPr>
        </p:nvSpPr>
        <p:spPr>
          <a:xfrm>
            <a:off x="1748764" y="1690000"/>
            <a:ext cx="8696325" cy="3080000"/>
          </a:xfrm>
          <a:prstGeom prst="rect">
            <a:avLst/>
          </a:prstGeom>
        </p:spPr>
        <p:txBody>
          <a:bodyPr vert="horz" wrap="square" lIns="0" tIns="15240" rIns="0" bIns="0" rtlCol="0" anchor="ctr">
            <a:noAutofit/>
          </a:bodyPr>
          <a:lstStyle/>
          <a:p>
            <a:pPr marL="13970" algn="ctr">
              <a:lnSpc>
                <a:spcPct val="100000"/>
              </a:lnSpc>
              <a:spcBef>
                <a:spcPts val="0"/>
              </a:spcBef>
            </a:pPr>
            <a:r>
              <a:rPr lang="es-ES" sz="3400" spc="415" dirty="0"/>
              <a:t>Encuentro ICIC 2026</a:t>
            </a:r>
          </a:p>
          <a:p>
            <a:pPr marL="13970" algn="ctr">
              <a:lnSpc>
                <a:spcPct val="108000"/>
              </a:lnSpc>
              <a:spcBef>
                <a:spcPts val="500"/>
              </a:spcBef>
            </a:pPr>
            <a:r>
              <a:rPr lang="es-ES" sz="1600" dirty="0">
                <a:latin typeface="Palatino Linotype" panose="02040502050505030304" pitchFamily="18" charset="0"/>
              </a:rPr>
              <a:t>17.ª Conferencia Internacional de Comisionados de Información (ICIC) y Conferencia Mundial de la UNESCO conmemorativa del Día Internacional del Derecho a Saber (IDUAI)</a:t>
            </a:r>
          </a:p>
          <a:p>
            <a:pPr marL="13970" algn="ctr">
              <a:lnSpc>
                <a:spcPct val="100000"/>
              </a:lnSpc>
              <a:spcBef>
                <a:spcPts val="500"/>
              </a:spcBef>
            </a:pPr>
            <a:r>
              <a:rPr lang="es-ES" sz="2200" dirty="0">
                <a:latin typeface="Palatino Linotype" panose="02040502050505030304" pitchFamily="18" charset="0"/>
              </a:rPr>
              <a:t>27 al 30 de septiembre de 2026</a:t>
            </a:r>
          </a:p>
          <a:p>
            <a:pPr marL="13970" algn="ctr">
              <a:lnSpc>
                <a:spcPct val="100000"/>
              </a:lnSpc>
              <a:spcBef>
                <a:spcPts val="300"/>
              </a:spcBef>
            </a:pPr>
            <a:r>
              <a:rPr lang="es-ES" sz="3600" dirty="0">
                <a:latin typeface="Palatino Linotype" panose="02040502050505030304" pitchFamily="18" charset="0"/>
              </a:rPr>
              <a:t>Freetown, Sierra Leona, África</a:t>
            </a:r>
          </a:p>
        </p:txBody>
      </p:sp>
      <p:pic>
        <p:nvPicPr>
          <p:cNvPr id="18" name="Imagen 17">
            <a:extLst>
              <a:ext uri="{FF2B5EF4-FFF2-40B4-BE49-F238E27FC236}">
                <a16:creationId xmlns:a16="http://schemas.microsoft.com/office/drawing/2014/main" id="{E0D9E65D-5805-B10D-172D-F3DC076F92C1}"/>
              </a:ext>
            </a:extLst>
          </p:cNvPr>
          <p:cNvPicPr>
            <a:picLocks noChangeAspect="1"/>
          </p:cNvPicPr>
          <p:nvPr/>
        </p:nvPicPr>
        <p:blipFill>
          <a:blip r:embed="rId2"/>
          <a:stretch>
            <a:fillRect/>
          </a:stretch>
        </p:blipFill>
        <p:spPr>
          <a:xfrm>
            <a:off x="7983342" y="5710795"/>
            <a:ext cx="3646441" cy="92776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190" y="6174676"/>
            <a:ext cx="685165" cy="685165"/>
          </a:xfrm>
          <a:custGeom>
            <a:avLst/>
            <a:gdLst/>
            <a:ahLst/>
            <a:cxnLst/>
            <a:rect l="l" t="t" r="r" b="b"/>
            <a:pathLst>
              <a:path w="685165" h="685165">
                <a:moveTo>
                  <a:pt x="342370" y="0"/>
                </a:moveTo>
                <a:lnTo>
                  <a:pt x="295912" y="3125"/>
                </a:lnTo>
                <a:lnTo>
                  <a:pt x="251353" y="12229"/>
                </a:lnTo>
                <a:lnTo>
                  <a:pt x="209103" y="26904"/>
                </a:lnTo>
                <a:lnTo>
                  <a:pt x="169568" y="46742"/>
                </a:lnTo>
                <a:lnTo>
                  <a:pt x="133156" y="71336"/>
                </a:lnTo>
                <a:lnTo>
                  <a:pt x="100276" y="100276"/>
                </a:lnTo>
                <a:lnTo>
                  <a:pt x="71336" y="133156"/>
                </a:lnTo>
                <a:lnTo>
                  <a:pt x="46742" y="169568"/>
                </a:lnTo>
                <a:lnTo>
                  <a:pt x="26904" y="209103"/>
                </a:lnTo>
                <a:lnTo>
                  <a:pt x="12229" y="251353"/>
                </a:lnTo>
                <a:lnTo>
                  <a:pt x="3125" y="295912"/>
                </a:lnTo>
                <a:lnTo>
                  <a:pt x="0" y="342370"/>
                </a:lnTo>
                <a:lnTo>
                  <a:pt x="3125" y="388828"/>
                </a:lnTo>
                <a:lnTo>
                  <a:pt x="12229" y="433387"/>
                </a:lnTo>
                <a:lnTo>
                  <a:pt x="26904" y="475637"/>
                </a:lnTo>
                <a:lnTo>
                  <a:pt x="46742" y="515172"/>
                </a:lnTo>
                <a:lnTo>
                  <a:pt x="71336" y="551583"/>
                </a:lnTo>
                <a:lnTo>
                  <a:pt x="100276" y="584463"/>
                </a:lnTo>
                <a:lnTo>
                  <a:pt x="133156" y="613404"/>
                </a:lnTo>
                <a:lnTo>
                  <a:pt x="169568" y="637997"/>
                </a:lnTo>
                <a:lnTo>
                  <a:pt x="209103" y="657835"/>
                </a:lnTo>
                <a:lnTo>
                  <a:pt x="251353" y="672510"/>
                </a:lnTo>
                <a:lnTo>
                  <a:pt x="295912" y="681615"/>
                </a:lnTo>
                <a:lnTo>
                  <a:pt x="342370" y="684740"/>
                </a:lnTo>
                <a:lnTo>
                  <a:pt x="388828" y="681615"/>
                </a:lnTo>
                <a:lnTo>
                  <a:pt x="433387" y="672510"/>
                </a:lnTo>
                <a:lnTo>
                  <a:pt x="475637" y="657835"/>
                </a:lnTo>
                <a:lnTo>
                  <a:pt x="515172" y="637997"/>
                </a:lnTo>
                <a:lnTo>
                  <a:pt x="551584" y="613404"/>
                </a:lnTo>
                <a:lnTo>
                  <a:pt x="584464" y="584463"/>
                </a:lnTo>
                <a:lnTo>
                  <a:pt x="613404" y="551583"/>
                </a:lnTo>
                <a:lnTo>
                  <a:pt x="637997" y="515172"/>
                </a:lnTo>
                <a:lnTo>
                  <a:pt x="657836" y="475637"/>
                </a:lnTo>
                <a:lnTo>
                  <a:pt x="672511" y="433387"/>
                </a:lnTo>
                <a:lnTo>
                  <a:pt x="681615" y="388828"/>
                </a:lnTo>
                <a:lnTo>
                  <a:pt x="684740" y="342370"/>
                </a:lnTo>
                <a:lnTo>
                  <a:pt x="681615" y="295912"/>
                </a:lnTo>
                <a:lnTo>
                  <a:pt x="672511" y="251353"/>
                </a:lnTo>
                <a:lnTo>
                  <a:pt x="657836" y="209103"/>
                </a:lnTo>
                <a:lnTo>
                  <a:pt x="637997" y="169568"/>
                </a:lnTo>
                <a:lnTo>
                  <a:pt x="613404" y="133156"/>
                </a:lnTo>
                <a:lnTo>
                  <a:pt x="584464" y="100276"/>
                </a:lnTo>
                <a:lnTo>
                  <a:pt x="551584" y="71336"/>
                </a:lnTo>
                <a:lnTo>
                  <a:pt x="515172" y="46742"/>
                </a:lnTo>
                <a:lnTo>
                  <a:pt x="475637" y="26904"/>
                </a:lnTo>
                <a:lnTo>
                  <a:pt x="433387" y="12229"/>
                </a:lnTo>
                <a:lnTo>
                  <a:pt x="388828" y="3125"/>
                </a:lnTo>
                <a:lnTo>
                  <a:pt x="342370" y="0"/>
                </a:lnTo>
                <a:close/>
              </a:path>
            </a:pathLst>
          </a:custGeom>
          <a:solidFill>
            <a:srgbClr val="00984D">
              <a:alpha val="50000"/>
            </a:srgbClr>
          </a:solidFill>
        </p:spPr>
        <p:txBody>
          <a:bodyPr wrap="square" lIns="0" tIns="0" rIns="0" bIns="0" rtlCol="0"/>
          <a:lstStyle/>
          <a:p>
            <a:endParaRPr/>
          </a:p>
        </p:txBody>
      </p:sp>
      <p:sp>
        <p:nvSpPr>
          <p:cNvPr id="4" name="object 4"/>
          <p:cNvSpPr/>
          <p:nvPr/>
        </p:nvSpPr>
        <p:spPr>
          <a:xfrm>
            <a:off x="2190" y="4755400"/>
            <a:ext cx="685165" cy="685165"/>
          </a:xfrm>
          <a:custGeom>
            <a:avLst/>
            <a:gdLst/>
            <a:ahLst/>
            <a:cxnLst/>
            <a:rect l="l" t="t" r="r" b="b"/>
            <a:pathLst>
              <a:path w="685165" h="685164">
                <a:moveTo>
                  <a:pt x="342370" y="0"/>
                </a:moveTo>
                <a:lnTo>
                  <a:pt x="295912" y="3125"/>
                </a:lnTo>
                <a:lnTo>
                  <a:pt x="251353" y="12229"/>
                </a:lnTo>
                <a:lnTo>
                  <a:pt x="209103" y="26903"/>
                </a:lnTo>
                <a:lnTo>
                  <a:pt x="169568" y="46741"/>
                </a:lnTo>
                <a:lnTo>
                  <a:pt x="133156" y="71334"/>
                </a:lnTo>
                <a:lnTo>
                  <a:pt x="100276" y="100274"/>
                </a:lnTo>
                <a:lnTo>
                  <a:pt x="71336" y="133153"/>
                </a:lnTo>
                <a:lnTo>
                  <a:pt x="46742" y="169564"/>
                </a:lnTo>
                <a:lnTo>
                  <a:pt x="26904" y="209099"/>
                </a:lnTo>
                <a:lnTo>
                  <a:pt x="12229" y="251349"/>
                </a:lnTo>
                <a:lnTo>
                  <a:pt x="3125" y="295908"/>
                </a:lnTo>
                <a:lnTo>
                  <a:pt x="0" y="342366"/>
                </a:lnTo>
                <a:lnTo>
                  <a:pt x="3125" y="388825"/>
                </a:lnTo>
                <a:lnTo>
                  <a:pt x="12229" y="433383"/>
                </a:lnTo>
                <a:lnTo>
                  <a:pt x="26904" y="475633"/>
                </a:lnTo>
                <a:lnTo>
                  <a:pt x="46742" y="515168"/>
                </a:lnTo>
                <a:lnTo>
                  <a:pt x="71336" y="551579"/>
                </a:lnTo>
                <a:lnTo>
                  <a:pt x="100276" y="584458"/>
                </a:lnTo>
                <a:lnTo>
                  <a:pt x="133156" y="613398"/>
                </a:lnTo>
                <a:lnTo>
                  <a:pt x="169568" y="637991"/>
                </a:lnTo>
                <a:lnTo>
                  <a:pt x="209103" y="657829"/>
                </a:lnTo>
                <a:lnTo>
                  <a:pt x="251353" y="672503"/>
                </a:lnTo>
                <a:lnTo>
                  <a:pt x="295912" y="681607"/>
                </a:lnTo>
                <a:lnTo>
                  <a:pt x="342370" y="684733"/>
                </a:lnTo>
                <a:lnTo>
                  <a:pt x="388828" y="681607"/>
                </a:lnTo>
                <a:lnTo>
                  <a:pt x="433387" y="672503"/>
                </a:lnTo>
                <a:lnTo>
                  <a:pt x="475637" y="657829"/>
                </a:lnTo>
                <a:lnTo>
                  <a:pt x="515172" y="637991"/>
                </a:lnTo>
                <a:lnTo>
                  <a:pt x="551584" y="613398"/>
                </a:lnTo>
                <a:lnTo>
                  <a:pt x="584464" y="584458"/>
                </a:lnTo>
                <a:lnTo>
                  <a:pt x="613404" y="551579"/>
                </a:lnTo>
                <a:lnTo>
                  <a:pt x="637997" y="515168"/>
                </a:lnTo>
                <a:lnTo>
                  <a:pt x="657836" y="475633"/>
                </a:lnTo>
                <a:lnTo>
                  <a:pt x="672511" y="433383"/>
                </a:lnTo>
                <a:lnTo>
                  <a:pt x="681615" y="388825"/>
                </a:lnTo>
                <a:lnTo>
                  <a:pt x="684740" y="342366"/>
                </a:lnTo>
                <a:lnTo>
                  <a:pt x="681615" y="295908"/>
                </a:lnTo>
                <a:lnTo>
                  <a:pt x="672511" y="251349"/>
                </a:lnTo>
                <a:lnTo>
                  <a:pt x="657836" y="209099"/>
                </a:lnTo>
                <a:lnTo>
                  <a:pt x="637997" y="169564"/>
                </a:lnTo>
                <a:lnTo>
                  <a:pt x="613404" y="133153"/>
                </a:lnTo>
                <a:lnTo>
                  <a:pt x="584464" y="100274"/>
                </a:lnTo>
                <a:lnTo>
                  <a:pt x="551584" y="71334"/>
                </a:lnTo>
                <a:lnTo>
                  <a:pt x="515172" y="46741"/>
                </a:lnTo>
                <a:lnTo>
                  <a:pt x="475637" y="26903"/>
                </a:lnTo>
                <a:lnTo>
                  <a:pt x="433387" y="12229"/>
                </a:lnTo>
                <a:lnTo>
                  <a:pt x="388828" y="3125"/>
                </a:lnTo>
                <a:lnTo>
                  <a:pt x="342370" y="0"/>
                </a:lnTo>
                <a:close/>
              </a:path>
            </a:pathLst>
          </a:custGeom>
          <a:solidFill>
            <a:srgbClr val="F1A923">
              <a:alpha val="50000"/>
            </a:srgbClr>
          </a:solidFill>
        </p:spPr>
        <p:txBody>
          <a:bodyPr wrap="square" lIns="0" tIns="0" rIns="0" bIns="0" rtlCol="0"/>
          <a:lstStyle/>
          <a:p>
            <a:endParaRPr/>
          </a:p>
        </p:txBody>
      </p:sp>
      <p:sp>
        <p:nvSpPr>
          <p:cNvPr id="5" name="object 5"/>
          <p:cNvSpPr/>
          <p:nvPr/>
        </p:nvSpPr>
        <p:spPr>
          <a:xfrm>
            <a:off x="2190" y="5465038"/>
            <a:ext cx="685165" cy="685165"/>
          </a:xfrm>
          <a:custGeom>
            <a:avLst/>
            <a:gdLst/>
            <a:ahLst/>
            <a:cxnLst/>
            <a:rect l="l" t="t" r="r" b="b"/>
            <a:pathLst>
              <a:path w="685165" h="685164">
                <a:moveTo>
                  <a:pt x="342370" y="0"/>
                </a:moveTo>
                <a:lnTo>
                  <a:pt x="295912" y="3125"/>
                </a:lnTo>
                <a:lnTo>
                  <a:pt x="251353" y="12229"/>
                </a:lnTo>
                <a:lnTo>
                  <a:pt x="209103" y="26904"/>
                </a:lnTo>
                <a:lnTo>
                  <a:pt x="169568" y="46742"/>
                </a:lnTo>
                <a:lnTo>
                  <a:pt x="133156" y="71335"/>
                </a:lnTo>
                <a:lnTo>
                  <a:pt x="100276" y="100276"/>
                </a:lnTo>
                <a:lnTo>
                  <a:pt x="71336" y="133155"/>
                </a:lnTo>
                <a:lnTo>
                  <a:pt x="46742" y="169567"/>
                </a:lnTo>
                <a:lnTo>
                  <a:pt x="26904" y="209102"/>
                </a:lnTo>
                <a:lnTo>
                  <a:pt x="12229" y="251352"/>
                </a:lnTo>
                <a:lnTo>
                  <a:pt x="3125" y="295910"/>
                </a:lnTo>
                <a:lnTo>
                  <a:pt x="0" y="342369"/>
                </a:lnTo>
                <a:lnTo>
                  <a:pt x="3125" y="388827"/>
                </a:lnTo>
                <a:lnTo>
                  <a:pt x="12229" y="433385"/>
                </a:lnTo>
                <a:lnTo>
                  <a:pt x="26904" y="475636"/>
                </a:lnTo>
                <a:lnTo>
                  <a:pt x="46742" y="515171"/>
                </a:lnTo>
                <a:lnTo>
                  <a:pt x="71336" y="551582"/>
                </a:lnTo>
                <a:lnTo>
                  <a:pt x="100276" y="584462"/>
                </a:lnTo>
                <a:lnTo>
                  <a:pt x="133156" y="613403"/>
                </a:lnTo>
                <a:lnTo>
                  <a:pt x="169568" y="637996"/>
                </a:lnTo>
                <a:lnTo>
                  <a:pt x="209103" y="657834"/>
                </a:lnTo>
                <a:lnTo>
                  <a:pt x="251353" y="672509"/>
                </a:lnTo>
                <a:lnTo>
                  <a:pt x="295912" y="681614"/>
                </a:lnTo>
                <a:lnTo>
                  <a:pt x="342370" y="684739"/>
                </a:lnTo>
                <a:lnTo>
                  <a:pt x="388828" y="681614"/>
                </a:lnTo>
                <a:lnTo>
                  <a:pt x="433387" y="672509"/>
                </a:lnTo>
                <a:lnTo>
                  <a:pt x="475637" y="657834"/>
                </a:lnTo>
                <a:lnTo>
                  <a:pt x="515172" y="637996"/>
                </a:lnTo>
                <a:lnTo>
                  <a:pt x="551584" y="613403"/>
                </a:lnTo>
                <a:lnTo>
                  <a:pt x="584464" y="584462"/>
                </a:lnTo>
                <a:lnTo>
                  <a:pt x="613404" y="551582"/>
                </a:lnTo>
                <a:lnTo>
                  <a:pt x="637997" y="515171"/>
                </a:lnTo>
                <a:lnTo>
                  <a:pt x="657836" y="475636"/>
                </a:lnTo>
                <a:lnTo>
                  <a:pt x="672511" y="433385"/>
                </a:lnTo>
                <a:lnTo>
                  <a:pt x="681615" y="388827"/>
                </a:lnTo>
                <a:lnTo>
                  <a:pt x="684740" y="342369"/>
                </a:lnTo>
                <a:lnTo>
                  <a:pt x="681615" y="295910"/>
                </a:lnTo>
                <a:lnTo>
                  <a:pt x="672511" y="251352"/>
                </a:lnTo>
                <a:lnTo>
                  <a:pt x="657836" y="209102"/>
                </a:lnTo>
                <a:lnTo>
                  <a:pt x="637997" y="169567"/>
                </a:lnTo>
                <a:lnTo>
                  <a:pt x="613404" y="133155"/>
                </a:lnTo>
                <a:lnTo>
                  <a:pt x="584464" y="100276"/>
                </a:lnTo>
                <a:lnTo>
                  <a:pt x="551584" y="71335"/>
                </a:lnTo>
                <a:lnTo>
                  <a:pt x="515172" y="46742"/>
                </a:lnTo>
                <a:lnTo>
                  <a:pt x="475637" y="26904"/>
                </a:lnTo>
                <a:lnTo>
                  <a:pt x="433387" y="12229"/>
                </a:lnTo>
                <a:lnTo>
                  <a:pt x="388828" y="3125"/>
                </a:lnTo>
                <a:lnTo>
                  <a:pt x="342370" y="0"/>
                </a:lnTo>
                <a:close/>
              </a:path>
            </a:pathLst>
          </a:custGeom>
          <a:solidFill>
            <a:srgbClr val="004281">
              <a:alpha val="50000"/>
            </a:srgbClr>
          </a:solidFill>
        </p:spPr>
        <p:txBody>
          <a:bodyPr wrap="square" lIns="0" tIns="0" rIns="0" bIns="0" rtlCol="0"/>
          <a:lstStyle/>
          <a:p>
            <a:endParaRPr/>
          </a:p>
        </p:txBody>
      </p:sp>
      <p:sp>
        <p:nvSpPr>
          <p:cNvPr id="6" name="object 6"/>
          <p:cNvSpPr/>
          <p:nvPr/>
        </p:nvSpPr>
        <p:spPr>
          <a:xfrm>
            <a:off x="672514" y="5095798"/>
            <a:ext cx="685165" cy="685165"/>
          </a:xfrm>
          <a:custGeom>
            <a:avLst/>
            <a:gdLst/>
            <a:ahLst/>
            <a:cxnLst/>
            <a:rect l="l" t="t" r="r" b="b"/>
            <a:pathLst>
              <a:path w="685165" h="685164">
                <a:moveTo>
                  <a:pt x="342370" y="0"/>
                </a:moveTo>
                <a:lnTo>
                  <a:pt x="295912" y="3125"/>
                </a:lnTo>
                <a:lnTo>
                  <a:pt x="251353" y="12230"/>
                </a:lnTo>
                <a:lnTo>
                  <a:pt x="209103" y="26905"/>
                </a:lnTo>
                <a:lnTo>
                  <a:pt x="169568" y="46744"/>
                </a:lnTo>
                <a:lnTo>
                  <a:pt x="133156" y="71338"/>
                </a:lnTo>
                <a:lnTo>
                  <a:pt x="100276" y="100279"/>
                </a:lnTo>
                <a:lnTo>
                  <a:pt x="71336" y="133159"/>
                </a:lnTo>
                <a:lnTo>
                  <a:pt x="46742" y="169570"/>
                </a:lnTo>
                <a:lnTo>
                  <a:pt x="26904" y="209104"/>
                </a:lnTo>
                <a:lnTo>
                  <a:pt x="12229" y="251354"/>
                </a:lnTo>
                <a:lnTo>
                  <a:pt x="3125" y="295910"/>
                </a:lnTo>
                <a:lnTo>
                  <a:pt x="0" y="342366"/>
                </a:lnTo>
                <a:lnTo>
                  <a:pt x="3125" y="388826"/>
                </a:lnTo>
                <a:lnTo>
                  <a:pt x="12229" y="433385"/>
                </a:lnTo>
                <a:lnTo>
                  <a:pt x="26904" y="475636"/>
                </a:lnTo>
                <a:lnTo>
                  <a:pt x="46742" y="515172"/>
                </a:lnTo>
                <a:lnTo>
                  <a:pt x="71336" y="551584"/>
                </a:lnTo>
                <a:lnTo>
                  <a:pt x="100276" y="584464"/>
                </a:lnTo>
                <a:lnTo>
                  <a:pt x="133156" y="613405"/>
                </a:lnTo>
                <a:lnTo>
                  <a:pt x="169568" y="637998"/>
                </a:lnTo>
                <a:lnTo>
                  <a:pt x="209103" y="657837"/>
                </a:lnTo>
                <a:lnTo>
                  <a:pt x="251353" y="672512"/>
                </a:lnTo>
                <a:lnTo>
                  <a:pt x="295912" y="681616"/>
                </a:lnTo>
                <a:lnTo>
                  <a:pt x="342370" y="684742"/>
                </a:lnTo>
                <a:lnTo>
                  <a:pt x="388828" y="681616"/>
                </a:lnTo>
                <a:lnTo>
                  <a:pt x="433386" y="672512"/>
                </a:lnTo>
                <a:lnTo>
                  <a:pt x="475636" y="657837"/>
                </a:lnTo>
                <a:lnTo>
                  <a:pt x="515171" y="637998"/>
                </a:lnTo>
                <a:lnTo>
                  <a:pt x="551581" y="613405"/>
                </a:lnTo>
                <a:lnTo>
                  <a:pt x="584460" y="584464"/>
                </a:lnTo>
                <a:lnTo>
                  <a:pt x="613400" y="551584"/>
                </a:lnTo>
                <a:lnTo>
                  <a:pt x="637993" y="515172"/>
                </a:lnTo>
                <a:lnTo>
                  <a:pt x="657830" y="475636"/>
                </a:lnTo>
                <a:lnTo>
                  <a:pt x="672505" y="433385"/>
                </a:lnTo>
                <a:lnTo>
                  <a:pt x="681609" y="388826"/>
                </a:lnTo>
                <a:lnTo>
                  <a:pt x="684734" y="342366"/>
                </a:lnTo>
                <a:lnTo>
                  <a:pt x="681609" y="295910"/>
                </a:lnTo>
                <a:lnTo>
                  <a:pt x="672505" y="251354"/>
                </a:lnTo>
                <a:lnTo>
                  <a:pt x="657830" y="209104"/>
                </a:lnTo>
                <a:lnTo>
                  <a:pt x="637993" y="169570"/>
                </a:lnTo>
                <a:lnTo>
                  <a:pt x="613400" y="133159"/>
                </a:lnTo>
                <a:lnTo>
                  <a:pt x="584460" y="100279"/>
                </a:lnTo>
                <a:lnTo>
                  <a:pt x="551581" y="71338"/>
                </a:lnTo>
                <a:lnTo>
                  <a:pt x="515171" y="46744"/>
                </a:lnTo>
                <a:lnTo>
                  <a:pt x="475636" y="26905"/>
                </a:lnTo>
                <a:lnTo>
                  <a:pt x="433386" y="12230"/>
                </a:lnTo>
                <a:lnTo>
                  <a:pt x="388828" y="3125"/>
                </a:lnTo>
                <a:lnTo>
                  <a:pt x="342370" y="0"/>
                </a:lnTo>
                <a:close/>
              </a:path>
            </a:pathLst>
          </a:custGeom>
          <a:solidFill>
            <a:srgbClr val="E14E25">
              <a:alpha val="50000"/>
            </a:srgbClr>
          </a:solidFill>
        </p:spPr>
        <p:txBody>
          <a:bodyPr wrap="square" lIns="0" tIns="0" rIns="0" bIns="0" rtlCol="0"/>
          <a:lstStyle/>
          <a:p>
            <a:endParaRPr/>
          </a:p>
        </p:txBody>
      </p:sp>
      <p:sp>
        <p:nvSpPr>
          <p:cNvPr id="7" name="object 7"/>
          <p:cNvSpPr/>
          <p:nvPr/>
        </p:nvSpPr>
        <p:spPr>
          <a:xfrm>
            <a:off x="672514" y="5805440"/>
            <a:ext cx="685165" cy="685165"/>
          </a:xfrm>
          <a:custGeom>
            <a:avLst/>
            <a:gdLst/>
            <a:ahLst/>
            <a:cxnLst/>
            <a:rect l="l" t="t" r="r" b="b"/>
            <a:pathLst>
              <a:path w="685165" h="685164">
                <a:moveTo>
                  <a:pt x="342370" y="0"/>
                </a:moveTo>
                <a:lnTo>
                  <a:pt x="295912" y="3125"/>
                </a:lnTo>
                <a:lnTo>
                  <a:pt x="251353" y="12229"/>
                </a:lnTo>
                <a:lnTo>
                  <a:pt x="209103" y="26904"/>
                </a:lnTo>
                <a:lnTo>
                  <a:pt x="169568" y="46742"/>
                </a:lnTo>
                <a:lnTo>
                  <a:pt x="133156" y="71336"/>
                </a:lnTo>
                <a:lnTo>
                  <a:pt x="100276" y="100276"/>
                </a:lnTo>
                <a:lnTo>
                  <a:pt x="71336" y="133156"/>
                </a:lnTo>
                <a:lnTo>
                  <a:pt x="46742" y="169568"/>
                </a:lnTo>
                <a:lnTo>
                  <a:pt x="26904" y="209103"/>
                </a:lnTo>
                <a:lnTo>
                  <a:pt x="12229" y="251353"/>
                </a:lnTo>
                <a:lnTo>
                  <a:pt x="3125" y="295912"/>
                </a:lnTo>
                <a:lnTo>
                  <a:pt x="0" y="342370"/>
                </a:lnTo>
                <a:lnTo>
                  <a:pt x="3125" y="388828"/>
                </a:lnTo>
                <a:lnTo>
                  <a:pt x="12229" y="433387"/>
                </a:lnTo>
                <a:lnTo>
                  <a:pt x="26904" y="475637"/>
                </a:lnTo>
                <a:lnTo>
                  <a:pt x="46742" y="515172"/>
                </a:lnTo>
                <a:lnTo>
                  <a:pt x="71336" y="551584"/>
                </a:lnTo>
                <a:lnTo>
                  <a:pt x="100276" y="584464"/>
                </a:lnTo>
                <a:lnTo>
                  <a:pt x="133156" y="613404"/>
                </a:lnTo>
                <a:lnTo>
                  <a:pt x="169568" y="637997"/>
                </a:lnTo>
                <a:lnTo>
                  <a:pt x="209103" y="657836"/>
                </a:lnTo>
                <a:lnTo>
                  <a:pt x="251353" y="672511"/>
                </a:lnTo>
                <a:lnTo>
                  <a:pt x="295912" y="681615"/>
                </a:lnTo>
                <a:lnTo>
                  <a:pt x="342370" y="684740"/>
                </a:lnTo>
                <a:lnTo>
                  <a:pt x="388828" y="681615"/>
                </a:lnTo>
                <a:lnTo>
                  <a:pt x="433386" y="672511"/>
                </a:lnTo>
                <a:lnTo>
                  <a:pt x="475636" y="657836"/>
                </a:lnTo>
                <a:lnTo>
                  <a:pt x="515171" y="637997"/>
                </a:lnTo>
                <a:lnTo>
                  <a:pt x="551581" y="613404"/>
                </a:lnTo>
                <a:lnTo>
                  <a:pt x="584460" y="584464"/>
                </a:lnTo>
                <a:lnTo>
                  <a:pt x="613400" y="551584"/>
                </a:lnTo>
                <a:lnTo>
                  <a:pt x="637993" y="515172"/>
                </a:lnTo>
                <a:lnTo>
                  <a:pt x="657830" y="475637"/>
                </a:lnTo>
                <a:lnTo>
                  <a:pt x="672505" y="433387"/>
                </a:lnTo>
                <a:lnTo>
                  <a:pt x="681609" y="388828"/>
                </a:lnTo>
                <a:lnTo>
                  <a:pt x="684734" y="342370"/>
                </a:lnTo>
                <a:lnTo>
                  <a:pt x="681609" y="295912"/>
                </a:lnTo>
                <a:lnTo>
                  <a:pt x="672505" y="251353"/>
                </a:lnTo>
                <a:lnTo>
                  <a:pt x="657830" y="209103"/>
                </a:lnTo>
                <a:lnTo>
                  <a:pt x="637993" y="169568"/>
                </a:lnTo>
                <a:lnTo>
                  <a:pt x="613400" y="133156"/>
                </a:lnTo>
                <a:lnTo>
                  <a:pt x="584460" y="100276"/>
                </a:lnTo>
                <a:lnTo>
                  <a:pt x="551581" y="71336"/>
                </a:lnTo>
                <a:lnTo>
                  <a:pt x="515171" y="46742"/>
                </a:lnTo>
                <a:lnTo>
                  <a:pt x="475636" y="26904"/>
                </a:lnTo>
                <a:lnTo>
                  <a:pt x="433386" y="12229"/>
                </a:lnTo>
                <a:lnTo>
                  <a:pt x="388828" y="3125"/>
                </a:lnTo>
                <a:lnTo>
                  <a:pt x="342370" y="0"/>
                </a:lnTo>
                <a:close/>
              </a:path>
            </a:pathLst>
          </a:custGeom>
          <a:solidFill>
            <a:srgbClr val="6DC3E5">
              <a:alpha val="50000"/>
            </a:srgbClr>
          </a:solidFill>
        </p:spPr>
        <p:txBody>
          <a:bodyPr wrap="square" lIns="0" tIns="0" rIns="0" bIns="0" rtlCol="0"/>
          <a:lstStyle/>
          <a:p>
            <a:endParaRPr/>
          </a:p>
        </p:txBody>
      </p:sp>
      <p:sp>
        <p:nvSpPr>
          <p:cNvPr id="8" name="object 8"/>
          <p:cNvSpPr/>
          <p:nvPr/>
        </p:nvSpPr>
        <p:spPr>
          <a:xfrm>
            <a:off x="11509451" y="1422"/>
            <a:ext cx="685165" cy="685165"/>
          </a:xfrm>
          <a:custGeom>
            <a:avLst/>
            <a:gdLst/>
            <a:ahLst/>
            <a:cxnLst/>
            <a:rect l="l" t="t" r="r" b="b"/>
            <a:pathLst>
              <a:path w="685165" h="685165">
                <a:moveTo>
                  <a:pt x="342366" y="0"/>
                </a:moveTo>
                <a:lnTo>
                  <a:pt x="295908" y="3125"/>
                </a:lnTo>
                <a:lnTo>
                  <a:pt x="251349" y="12229"/>
                </a:lnTo>
                <a:lnTo>
                  <a:pt x="209099" y="26903"/>
                </a:lnTo>
                <a:lnTo>
                  <a:pt x="169564" y="46741"/>
                </a:lnTo>
                <a:lnTo>
                  <a:pt x="133153" y="71334"/>
                </a:lnTo>
                <a:lnTo>
                  <a:pt x="100274" y="100274"/>
                </a:lnTo>
                <a:lnTo>
                  <a:pt x="71334" y="133153"/>
                </a:lnTo>
                <a:lnTo>
                  <a:pt x="46741" y="169564"/>
                </a:lnTo>
                <a:lnTo>
                  <a:pt x="26903" y="209099"/>
                </a:lnTo>
                <a:lnTo>
                  <a:pt x="12229" y="251349"/>
                </a:lnTo>
                <a:lnTo>
                  <a:pt x="3125" y="295908"/>
                </a:lnTo>
                <a:lnTo>
                  <a:pt x="0" y="342366"/>
                </a:lnTo>
                <a:lnTo>
                  <a:pt x="3125" y="388825"/>
                </a:lnTo>
                <a:lnTo>
                  <a:pt x="12229" y="433383"/>
                </a:lnTo>
                <a:lnTo>
                  <a:pt x="26903" y="475633"/>
                </a:lnTo>
                <a:lnTo>
                  <a:pt x="46741" y="515168"/>
                </a:lnTo>
                <a:lnTo>
                  <a:pt x="71334" y="551579"/>
                </a:lnTo>
                <a:lnTo>
                  <a:pt x="100274" y="584458"/>
                </a:lnTo>
                <a:lnTo>
                  <a:pt x="133153" y="613398"/>
                </a:lnTo>
                <a:lnTo>
                  <a:pt x="169564" y="637991"/>
                </a:lnTo>
                <a:lnTo>
                  <a:pt x="209099" y="657829"/>
                </a:lnTo>
                <a:lnTo>
                  <a:pt x="251349" y="672503"/>
                </a:lnTo>
                <a:lnTo>
                  <a:pt x="295908" y="681607"/>
                </a:lnTo>
                <a:lnTo>
                  <a:pt x="342366" y="684733"/>
                </a:lnTo>
                <a:lnTo>
                  <a:pt x="388825" y="681607"/>
                </a:lnTo>
                <a:lnTo>
                  <a:pt x="433383" y="672503"/>
                </a:lnTo>
                <a:lnTo>
                  <a:pt x="475633" y="657829"/>
                </a:lnTo>
                <a:lnTo>
                  <a:pt x="515168" y="637991"/>
                </a:lnTo>
                <a:lnTo>
                  <a:pt x="551579" y="613398"/>
                </a:lnTo>
                <a:lnTo>
                  <a:pt x="584458" y="584458"/>
                </a:lnTo>
                <a:lnTo>
                  <a:pt x="613398" y="551579"/>
                </a:lnTo>
                <a:lnTo>
                  <a:pt x="637991" y="515168"/>
                </a:lnTo>
                <a:lnTo>
                  <a:pt x="657829" y="475633"/>
                </a:lnTo>
                <a:lnTo>
                  <a:pt x="672503" y="433383"/>
                </a:lnTo>
                <a:lnTo>
                  <a:pt x="681607" y="388825"/>
                </a:lnTo>
                <a:lnTo>
                  <a:pt x="684733" y="342366"/>
                </a:lnTo>
                <a:lnTo>
                  <a:pt x="681607" y="295908"/>
                </a:lnTo>
                <a:lnTo>
                  <a:pt x="672503" y="251349"/>
                </a:lnTo>
                <a:lnTo>
                  <a:pt x="657829" y="209099"/>
                </a:lnTo>
                <a:lnTo>
                  <a:pt x="637991" y="169564"/>
                </a:lnTo>
                <a:lnTo>
                  <a:pt x="613398" y="133153"/>
                </a:lnTo>
                <a:lnTo>
                  <a:pt x="584458" y="100274"/>
                </a:lnTo>
                <a:lnTo>
                  <a:pt x="551579" y="71334"/>
                </a:lnTo>
                <a:lnTo>
                  <a:pt x="515168" y="46741"/>
                </a:lnTo>
                <a:lnTo>
                  <a:pt x="475633" y="26903"/>
                </a:lnTo>
                <a:lnTo>
                  <a:pt x="433383" y="12229"/>
                </a:lnTo>
                <a:lnTo>
                  <a:pt x="388825" y="3125"/>
                </a:lnTo>
                <a:lnTo>
                  <a:pt x="342366" y="0"/>
                </a:lnTo>
                <a:close/>
              </a:path>
            </a:pathLst>
          </a:custGeom>
          <a:solidFill>
            <a:srgbClr val="00984D">
              <a:alpha val="50000"/>
            </a:srgbClr>
          </a:solidFill>
        </p:spPr>
        <p:txBody>
          <a:bodyPr wrap="square" lIns="0" tIns="0" rIns="0" bIns="0" rtlCol="0"/>
          <a:lstStyle/>
          <a:p>
            <a:endParaRPr/>
          </a:p>
        </p:txBody>
      </p:sp>
      <p:sp>
        <p:nvSpPr>
          <p:cNvPr id="9" name="object 9"/>
          <p:cNvSpPr/>
          <p:nvPr/>
        </p:nvSpPr>
        <p:spPr>
          <a:xfrm>
            <a:off x="11509451" y="1420698"/>
            <a:ext cx="685165" cy="685165"/>
          </a:xfrm>
          <a:custGeom>
            <a:avLst/>
            <a:gdLst/>
            <a:ahLst/>
            <a:cxnLst/>
            <a:rect l="l" t="t" r="r" b="b"/>
            <a:pathLst>
              <a:path w="685165" h="685164">
                <a:moveTo>
                  <a:pt x="342366" y="0"/>
                </a:moveTo>
                <a:lnTo>
                  <a:pt x="295908" y="3125"/>
                </a:lnTo>
                <a:lnTo>
                  <a:pt x="251349" y="12229"/>
                </a:lnTo>
                <a:lnTo>
                  <a:pt x="209099" y="26903"/>
                </a:lnTo>
                <a:lnTo>
                  <a:pt x="169564" y="46741"/>
                </a:lnTo>
                <a:lnTo>
                  <a:pt x="133153" y="71334"/>
                </a:lnTo>
                <a:lnTo>
                  <a:pt x="100274" y="100274"/>
                </a:lnTo>
                <a:lnTo>
                  <a:pt x="71334" y="133153"/>
                </a:lnTo>
                <a:lnTo>
                  <a:pt x="46741" y="169564"/>
                </a:lnTo>
                <a:lnTo>
                  <a:pt x="26903" y="209099"/>
                </a:lnTo>
                <a:lnTo>
                  <a:pt x="12229" y="251349"/>
                </a:lnTo>
                <a:lnTo>
                  <a:pt x="3125" y="295908"/>
                </a:lnTo>
                <a:lnTo>
                  <a:pt x="0" y="342366"/>
                </a:lnTo>
                <a:lnTo>
                  <a:pt x="3125" y="388825"/>
                </a:lnTo>
                <a:lnTo>
                  <a:pt x="12229" y="433383"/>
                </a:lnTo>
                <a:lnTo>
                  <a:pt x="26903" y="475633"/>
                </a:lnTo>
                <a:lnTo>
                  <a:pt x="46741" y="515168"/>
                </a:lnTo>
                <a:lnTo>
                  <a:pt x="71334" y="551579"/>
                </a:lnTo>
                <a:lnTo>
                  <a:pt x="100274" y="584458"/>
                </a:lnTo>
                <a:lnTo>
                  <a:pt x="133153" y="613398"/>
                </a:lnTo>
                <a:lnTo>
                  <a:pt x="169564" y="637991"/>
                </a:lnTo>
                <a:lnTo>
                  <a:pt x="209099" y="657829"/>
                </a:lnTo>
                <a:lnTo>
                  <a:pt x="251349" y="672503"/>
                </a:lnTo>
                <a:lnTo>
                  <a:pt x="295908" y="681607"/>
                </a:lnTo>
                <a:lnTo>
                  <a:pt x="342366" y="684733"/>
                </a:lnTo>
                <a:lnTo>
                  <a:pt x="388825" y="681607"/>
                </a:lnTo>
                <a:lnTo>
                  <a:pt x="433383" y="672503"/>
                </a:lnTo>
                <a:lnTo>
                  <a:pt x="475633" y="657829"/>
                </a:lnTo>
                <a:lnTo>
                  <a:pt x="515168" y="637991"/>
                </a:lnTo>
                <a:lnTo>
                  <a:pt x="551579" y="613398"/>
                </a:lnTo>
                <a:lnTo>
                  <a:pt x="584458" y="584458"/>
                </a:lnTo>
                <a:lnTo>
                  <a:pt x="613398" y="551579"/>
                </a:lnTo>
                <a:lnTo>
                  <a:pt x="637991" y="515168"/>
                </a:lnTo>
                <a:lnTo>
                  <a:pt x="657829" y="475633"/>
                </a:lnTo>
                <a:lnTo>
                  <a:pt x="672503" y="433383"/>
                </a:lnTo>
                <a:lnTo>
                  <a:pt x="681607" y="388825"/>
                </a:lnTo>
                <a:lnTo>
                  <a:pt x="684733" y="342366"/>
                </a:lnTo>
                <a:lnTo>
                  <a:pt x="681607" y="295908"/>
                </a:lnTo>
                <a:lnTo>
                  <a:pt x="672503" y="251349"/>
                </a:lnTo>
                <a:lnTo>
                  <a:pt x="657829" y="209099"/>
                </a:lnTo>
                <a:lnTo>
                  <a:pt x="637991" y="169564"/>
                </a:lnTo>
                <a:lnTo>
                  <a:pt x="613398" y="133153"/>
                </a:lnTo>
                <a:lnTo>
                  <a:pt x="584458" y="100274"/>
                </a:lnTo>
                <a:lnTo>
                  <a:pt x="551579" y="71334"/>
                </a:lnTo>
                <a:lnTo>
                  <a:pt x="515168" y="46741"/>
                </a:lnTo>
                <a:lnTo>
                  <a:pt x="475633" y="26903"/>
                </a:lnTo>
                <a:lnTo>
                  <a:pt x="433383" y="12229"/>
                </a:lnTo>
                <a:lnTo>
                  <a:pt x="388825" y="3125"/>
                </a:lnTo>
                <a:lnTo>
                  <a:pt x="342366" y="0"/>
                </a:lnTo>
                <a:close/>
              </a:path>
            </a:pathLst>
          </a:custGeom>
          <a:solidFill>
            <a:srgbClr val="F1A923">
              <a:alpha val="50000"/>
            </a:srgbClr>
          </a:solidFill>
        </p:spPr>
        <p:txBody>
          <a:bodyPr wrap="square" lIns="0" tIns="0" rIns="0" bIns="0" rtlCol="0"/>
          <a:lstStyle/>
          <a:p>
            <a:endParaRPr/>
          </a:p>
        </p:txBody>
      </p:sp>
      <p:sp>
        <p:nvSpPr>
          <p:cNvPr id="10" name="object 10"/>
          <p:cNvSpPr/>
          <p:nvPr/>
        </p:nvSpPr>
        <p:spPr>
          <a:xfrm>
            <a:off x="11509451" y="711060"/>
            <a:ext cx="685165" cy="685165"/>
          </a:xfrm>
          <a:custGeom>
            <a:avLst/>
            <a:gdLst/>
            <a:ahLst/>
            <a:cxnLst/>
            <a:rect l="l" t="t" r="r" b="b"/>
            <a:pathLst>
              <a:path w="685165" h="685165">
                <a:moveTo>
                  <a:pt x="342366" y="0"/>
                </a:moveTo>
                <a:lnTo>
                  <a:pt x="295908" y="3125"/>
                </a:lnTo>
                <a:lnTo>
                  <a:pt x="251349" y="12229"/>
                </a:lnTo>
                <a:lnTo>
                  <a:pt x="209099" y="26903"/>
                </a:lnTo>
                <a:lnTo>
                  <a:pt x="169564" y="46741"/>
                </a:lnTo>
                <a:lnTo>
                  <a:pt x="133153" y="71334"/>
                </a:lnTo>
                <a:lnTo>
                  <a:pt x="100274" y="100274"/>
                </a:lnTo>
                <a:lnTo>
                  <a:pt x="71334" y="133153"/>
                </a:lnTo>
                <a:lnTo>
                  <a:pt x="46741" y="169564"/>
                </a:lnTo>
                <a:lnTo>
                  <a:pt x="26903" y="209099"/>
                </a:lnTo>
                <a:lnTo>
                  <a:pt x="12229" y="251349"/>
                </a:lnTo>
                <a:lnTo>
                  <a:pt x="3125" y="295908"/>
                </a:lnTo>
                <a:lnTo>
                  <a:pt x="0" y="342366"/>
                </a:lnTo>
                <a:lnTo>
                  <a:pt x="3125" y="388825"/>
                </a:lnTo>
                <a:lnTo>
                  <a:pt x="12229" y="433383"/>
                </a:lnTo>
                <a:lnTo>
                  <a:pt x="26903" y="475633"/>
                </a:lnTo>
                <a:lnTo>
                  <a:pt x="46741" y="515168"/>
                </a:lnTo>
                <a:lnTo>
                  <a:pt x="71334" y="551579"/>
                </a:lnTo>
                <a:lnTo>
                  <a:pt x="100274" y="584458"/>
                </a:lnTo>
                <a:lnTo>
                  <a:pt x="133153" y="613398"/>
                </a:lnTo>
                <a:lnTo>
                  <a:pt x="169564" y="637991"/>
                </a:lnTo>
                <a:lnTo>
                  <a:pt x="209099" y="657829"/>
                </a:lnTo>
                <a:lnTo>
                  <a:pt x="251349" y="672503"/>
                </a:lnTo>
                <a:lnTo>
                  <a:pt x="295908" y="681607"/>
                </a:lnTo>
                <a:lnTo>
                  <a:pt x="342366" y="684733"/>
                </a:lnTo>
                <a:lnTo>
                  <a:pt x="388825" y="681607"/>
                </a:lnTo>
                <a:lnTo>
                  <a:pt x="433383" y="672503"/>
                </a:lnTo>
                <a:lnTo>
                  <a:pt x="475633" y="657829"/>
                </a:lnTo>
                <a:lnTo>
                  <a:pt x="515168" y="637991"/>
                </a:lnTo>
                <a:lnTo>
                  <a:pt x="551579" y="613398"/>
                </a:lnTo>
                <a:lnTo>
                  <a:pt x="584458" y="584458"/>
                </a:lnTo>
                <a:lnTo>
                  <a:pt x="613398" y="551579"/>
                </a:lnTo>
                <a:lnTo>
                  <a:pt x="637991" y="515168"/>
                </a:lnTo>
                <a:lnTo>
                  <a:pt x="657829" y="475633"/>
                </a:lnTo>
                <a:lnTo>
                  <a:pt x="672503" y="433383"/>
                </a:lnTo>
                <a:lnTo>
                  <a:pt x="681607" y="388825"/>
                </a:lnTo>
                <a:lnTo>
                  <a:pt x="684733" y="342366"/>
                </a:lnTo>
                <a:lnTo>
                  <a:pt x="681607" y="295908"/>
                </a:lnTo>
                <a:lnTo>
                  <a:pt x="672503" y="251349"/>
                </a:lnTo>
                <a:lnTo>
                  <a:pt x="657829" y="209099"/>
                </a:lnTo>
                <a:lnTo>
                  <a:pt x="637991" y="169564"/>
                </a:lnTo>
                <a:lnTo>
                  <a:pt x="613398" y="133153"/>
                </a:lnTo>
                <a:lnTo>
                  <a:pt x="584458" y="100274"/>
                </a:lnTo>
                <a:lnTo>
                  <a:pt x="551579" y="71334"/>
                </a:lnTo>
                <a:lnTo>
                  <a:pt x="515168" y="46741"/>
                </a:lnTo>
                <a:lnTo>
                  <a:pt x="475633" y="26903"/>
                </a:lnTo>
                <a:lnTo>
                  <a:pt x="433383" y="12229"/>
                </a:lnTo>
                <a:lnTo>
                  <a:pt x="388825" y="3125"/>
                </a:lnTo>
                <a:lnTo>
                  <a:pt x="342366" y="0"/>
                </a:lnTo>
                <a:close/>
              </a:path>
            </a:pathLst>
          </a:custGeom>
          <a:solidFill>
            <a:srgbClr val="004281">
              <a:alpha val="50000"/>
            </a:srgbClr>
          </a:solidFill>
        </p:spPr>
        <p:txBody>
          <a:bodyPr wrap="square" lIns="0" tIns="0" rIns="0" bIns="0" rtlCol="0"/>
          <a:lstStyle/>
          <a:p>
            <a:endParaRPr/>
          </a:p>
        </p:txBody>
      </p:sp>
      <p:sp>
        <p:nvSpPr>
          <p:cNvPr id="11" name="object 11"/>
          <p:cNvSpPr/>
          <p:nvPr/>
        </p:nvSpPr>
        <p:spPr>
          <a:xfrm>
            <a:off x="10839132" y="1080287"/>
            <a:ext cx="685165" cy="685165"/>
          </a:xfrm>
          <a:custGeom>
            <a:avLst/>
            <a:gdLst/>
            <a:ahLst/>
            <a:cxnLst/>
            <a:rect l="l" t="t" r="r" b="b"/>
            <a:pathLst>
              <a:path w="685165" h="685164">
                <a:moveTo>
                  <a:pt x="342366" y="0"/>
                </a:moveTo>
                <a:lnTo>
                  <a:pt x="295908" y="3125"/>
                </a:lnTo>
                <a:lnTo>
                  <a:pt x="251349" y="12230"/>
                </a:lnTo>
                <a:lnTo>
                  <a:pt x="209099" y="26905"/>
                </a:lnTo>
                <a:lnTo>
                  <a:pt x="169564" y="46744"/>
                </a:lnTo>
                <a:lnTo>
                  <a:pt x="133153" y="71339"/>
                </a:lnTo>
                <a:lnTo>
                  <a:pt x="100274" y="100280"/>
                </a:lnTo>
                <a:lnTo>
                  <a:pt x="71334" y="133161"/>
                </a:lnTo>
                <a:lnTo>
                  <a:pt x="46741" y="169574"/>
                </a:lnTo>
                <a:lnTo>
                  <a:pt x="26903" y="209110"/>
                </a:lnTo>
                <a:lnTo>
                  <a:pt x="12229" y="251361"/>
                </a:lnTo>
                <a:lnTo>
                  <a:pt x="3125" y="295920"/>
                </a:lnTo>
                <a:lnTo>
                  <a:pt x="0" y="342379"/>
                </a:lnTo>
                <a:lnTo>
                  <a:pt x="3125" y="388837"/>
                </a:lnTo>
                <a:lnTo>
                  <a:pt x="12229" y="433396"/>
                </a:lnTo>
                <a:lnTo>
                  <a:pt x="26903" y="475646"/>
                </a:lnTo>
                <a:lnTo>
                  <a:pt x="46741" y="515181"/>
                </a:lnTo>
                <a:lnTo>
                  <a:pt x="71334" y="551592"/>
                </a:lnTo>
                <a:lnTo>
                  <a:pt x="100274" y="584471"/>
                </a:lnTo>
                <a:lnTo>
                  <a:pt x="133153" y="613411"/>
                </a:lnTo>
                <a:lnTo>
                  <a:pt x="169564" y="638004"/>
                </a:lnTo>
                <a:lnTo>
                  <a:pt x="209099" y="657841"/>
                </a:lnTo>
                <a:lnTo>
                  <a:pt x="251349" y="672516"/>
                </a:lnTo>
                <a:lnTo>
                  <a:pt x="295908" y="681620"/>
                </a:lnTo>
                <a:lnTo>
                  <a:pt x="342366" y="684745"/>
                </a:lnTo>
                <a:lnTo>
                  <a:pt x="388825" y="681620"/>
                </a:lnTo>
                <a:lnTo>
                  <a:pt x="433383" y="672516"/>
                </a:lnTo>
                <a:lnTo>
                  <a:pt x="475633" y="657841"/>
                </a:lnTo>
                <a:lnTo>
                  <a:pt x="515168" y="638004"/>
                </a:lnTo>
                <a:lnTo>
                  <a:pt x="551579" y="613411"/>
                </a:lnTo>
                <a:lnTo>
                  <a:pt x="584458" y="584471"/>
                </a:lnTo>
                <a:lnTo>
                  <a:pt x="613398" y="551592"/>
                </a:lnTo>
                <a:lnTo>
                  <a:pt x="637991" y="515181"/>
                </a:lnTo>
                <a:lnTo>
                  <a:pt x="657829" y="475646"/>
                </a:lnTo>
                <a:lnTo>
                  <a:pt x="672503" y="433396"/>
                </a:lnTo>
                <a:lnTo>
                  <a:pt x="681607" y="388837"/>
                </a:lnTo>
                <a:lnTo>
                  <a:pt x="684733" y="342379"/>
                </a:lnTo>
                <a:lnTo>
                  <a:pt x="681607" y="295920"/>
                </a:lnTo>
                <a:lnTo>
                  <a:pt x="672503" y="251361"/>
                </a:lnTo>
                <a:lnTo>
                  <a:pt x="657829" y="209110"/>
                </a:lnTo>
                <a:lnTo>
                  <a:pt x="637991" y="169574"/>
                </a:lnTo>
                <a:lnTo>
                  <a:pt x="613398" y="133161"/>
                </a:lnTo>
                <a:lnTo>
                  <a:pt x="584458" y="100280"/>
                </a:lnTo>
                <a:lnTo>
                  <a:pt x="551579" y="71339"/>
                </a:lnTo>
                <a:lnTo>
                  <a:pt x="515168" y="46744"/>
                </a:lnTo>
                <a:lnTo>
                  <a:pt x="475633" y="26905"/>
                </a:lnTo>
                <a:lnTo>
                  <a:pt x="433383" y="12230"/>
                </a:lnTo>
                <a:lnTo>
                  <a:pt x="388825" y="3125"/>
                </a:lnTo>
                <a:lnTo>
                  <a:pt x="342366" y="0"/>
                </a:lnTo>
                <a:close/>
              </a:path>
            </a:pathLst>
          </a:custGeom>
          <a:solidFill>
            <a:srgbClr val="E14E25">
              <a:alpha val="50000"/>
            </a:srgbClr>
          </a:solidFill>
        </p:spPr>
        <p:txBody>
          <a:bodyPr wrap="square" lIns="0" tIns="0" rIns="0" bIns="0" rtlCol="0"/>
          <a:lstStyle/>
          <a:p>
            <a:endParaRPr/>
          </a:p>
        </p:txBody>
      </p:sp>
      <p:sp>
        <p:nvSpPr>
          <p:cNvPr id="12" name="object 12"/>
          <p:cNvSpPr/>
          <p:nvPr/>
        </p:nvSpPr>
        <p:spPr>
          <a:xfrm>
            <a:off x="10839132" y="370649"/>
            <a:ext cx="685165" cy="685165"/>
          </a:xfrm>
          <a:custGeom>
            <a:avLst/>
            <a:gdLst/>
            <a:ahLst/>
            <a:cxnLst/>
            <a:rect l="l" t="t" r="r" b="b"/>
            <a:pathLst>
              <a:path w="685165" h="685165">
                <a:moveTo>
                  <a:pt x="342366" y="0"/>
                </a:moveTo>
                <a:lnTo>
                  <a:pt x="295908" y="3125"/>
                </a:lnTo>
                <a:lnTo>
                  <a:pt x="251349" y="12230"/>
                </a:lnTo>
                <a:lnTo>
                  <a:pt x="209099" y="26905"/>
                </a:lnTo>
                <a:lnTo>
                  <a:pt x="169564" y="46744"/>
                </a:lnTo>
                <a:lnTo>
                  <a:pt x="133153" y="71339"/>
                </a:lnTo>
                <a:lnTo>
                  <a:pt x="100274" y="100280"/>
                </a:lnTo>
                <a:lnTo>
                  <a:pt x="71334" y="133161"/>
                </a:lnTo>
                <a:lnTo>
                  <a:pt x="46741" y="169574"/>
                </a:lnTo>
                <a:lnTo>
                  <a:pt x="26903" y="209110"/>
                </a:lnTo>
                <a:lnTo>
                  <a:pt x="12229" y="251361"/>
                </a:lnTo>
                <a:lnTo>
                  <a:pt x="3125" y="295920"/>
                </a:lnTo>
                <a:lnTo>
                  <a:pt x="0" y="342379"/>
                </a:lnTo>
                <a:lnTo>
                  <a:pt x="3125" y="388835"/>
                </a:lnTo>
                <a:lnTo>
                  <a:pt x="12229" y="433391"/>
                </a:lnTo>
                <a:lnTo>
                  <a:pt x="26903" y="475641"/>
                </a:lnTo>
                <a:lnTo>
                  <a:pt x="46741" y="515175"/>
                </a:lnTo>
                <a:lnTo>
                  <a:pt x="71334" y="551586"/>
                </a:lnTo>
                <a:lnTo>
                  <a:pt x="100274" y="584466"/>
                </a:lnTo>
                <a:lnTo>
                  <a:pt x="133153" y="613407"/>
                </a:lnTo>
                <a:lnTo>
                  <a:pt x="169564" y="638001"/>
                </a:lnTo>
                <a:lnTo>
                  <a:pt x="209099" y="657840"/>
                </a:lnTo>
                <a:lnTo>
                  <a:pt x="251349" y="672515"/>
                </a:lnTo>
                <a:lnTo>
                  <a:pt x="295908" y="681620"/>
                </a:lnTo>
                <a:lnTo>
                  <a:pt x="342366" y="684745"/>
                </a:lnTo>
                <a:lnTo>
                  <a:pt x="388825" y="681620"/>
                </a:lnTo>
                <a:lnTo>
                  <a:pt x="433383" y="672515"/>
                </a:lnTo>
                <a:lnTo>
                  <a:pt x="475633" y="657840"/>
                </a:lnTo>
                <a:lnTo>
                  <a:pt x="515168" y="638001"/>
                </a:lnTo>
                <a:lnTo>
                  <a:pt x="551579" y="613407"/>
                </a:lnTo>
                <a:lnTo>
                  <a:pt x="584458" y="584466"/>
                </a:lnTo>
                <a:lnTo>
                  <a:pt x="613398" y="551586"/>
                </a:lnTo>
                <a:lnTo>
                  <a:pt x="637991" y="515175"/>
                </a:lnTo>
                <a:lnTo>
                  <a:pt x="657829" y="475641"/>
                </a:lnTo>
                <a:lnTo>
                  <a:pt x="672503" y="433391"/>
                </a:lnTo>
                <a:lnTo>
                  <a:pt x="681607" y="388835"/>
                </a:lnTo>
                <a:lnTo>
                  <a:pt x="684733" y="342379"/>
                </a:lnTo>
                <a:lnTo>
                  <a:pt x="681607" y="295920"/>
                </a:lnTo>
                <a:lnTo>
                  <a:pt x="672503" y="251361"/>
                </a:lnTo>
                <a:lnTo>
                  <a:pt x="657829" y="209110"/>
                </a:lnTo>
                <a:lnTo>
                  <a:pt x="637991" y="169574"/>
                </a:lnTo>
                <a:lnTo>
                  <a:pt x="613398" y="133161"/>
                </a:lnTo>
                <a:lnTo>
                  <a:pt x="584458" y="100280"/>
                </a:lnTo>
                <a:lnTo>
                  <a:pt x="551579" y="71339"/>
                </a:lnTo>
                <a:lnTo>
                  <a:pt x="515168" y="46744"/>
                </a:lnTo>
                <a:lnTo>
                  <a:pt x="475633" y="26905"/>
                </a:lnTo>
                <a:lnTo>
                  <a:pt x="433383" y="12230"/>
                </a:lnTo>
                <a:lnTo>
                  <a:pt x="388825" y="3125"/>
                </a:lnTo>
                <a:lnTo>
                  <a:pt x="342366" y="0"/>
                </a:lnTo>
                <a:close/>
              </a:path>
            </a:pathLst>
          </a:custGeom>
          <a:solidFill>
            <a:srgbClr val="6DC3E5">
              <a:alpha val="50000"/>
            </a:srgbClr>
          </a:solidFill>
        </p:spPr>
        <p:txBody>
          <a:bodyPr wrap="square" lIns="0" tIns="0" rIns="0" bIns="0" rtlCol="0"/>
          <a:lstStyle/>
          <a:p>
            <a:endParaRPr/>
          </a:p>
        </p:txBody>
      </p:sp>
      <p:sp>
        <p:nvSpPr>
          <p:cNvPr id="14" name="object 14"/>
          <p:cNvSpPr/>
          <p:nvPr/>
        </p:nvSpPr>
        <p:spPr>
          <a:xfrm>
            <a:off x="1750288" y="1615579"/>
            <a:ext cx="8696325" cy="3253740"/>
          </a:xfrm>
          <a:custGeom>
            <a:avLst/>
            <a:gdLst/>
            <a:ahLst/>
            <a:cxnLst/>
            <a:rect l="l" t="t" r="r" b="b"/>
            <a:pathLst>
              <a:path w="8696325" h="3253740">
                <a:moveTo>
                  <a:pt x="8695817" y="3219310"/>
                </a:moveTo>
                <a:lnTo>
                  <a:pt x="0" y="3219310"/>
                </a:lnTo>
                <a:lnTo>
                  <a:pt x="0" y="3253676"/>
                </a:lnTo>
                <a:lnTo>
                  <a:pt x="8695817" y="3253676"/>
                </a:lnTo>
                <a:lnTo>
                  <a:pt x="8695817" y="3219310"/>
                </a:lnTo>
                <a:close/>
              </a:path>
              <a:path w="8696325" h="3253740">
                <a:moveTo>
                  <a:pt x="8695817" y="0"/>
                </a:moveTo>
                <a:lnTo>
                  <a:pt x="0" y="0"/>
                </a:lnTo>
                <a:lnTo>
                  <a:pt x="0" y="34366"/>
                </a:lnTo>
                <a:lnTo>
                  <a:pt x="8695817" y="34366"/>
                </a:lnTo>
                <a:lnTo>
                  <a:pt x="8695817" y="0"/>
                </a:lnTo>
                <a:close/>
              </a:path>
            </a:pathLst>
          </a:custGeom>
          <a:solidFill>
            <a:srgbClr val="004281"/>
          </a:solidFill>
        </p:spPr>
        <p:txBody>
          <a:bodyPr wrap="square" lIns="0" tIns="0" rIns="0" bIns="0" rtlCol="0"/>
          <a:lstStyle/>
          <a:p>
            <a:endParaRPr/>
          </a:p>
        </p:txBody>
      </p:sp>
      <p:sp>
        <p:nvSpPr>
          <p:cNvPr id="15" name="object 15"/>
          <p:cNvSpPr txBox="1">
            <a:spLocks noGrp="1"/>
          </p:cNvSpPr>
          <p:nvPr>
            <p:ph type="title"/>
          </p:nvPr>
        </p:nvSpPr>
        <p:spPr>
          <a:xfrm>
            <a:off x="1748764" y="2950000"/>
            <a:ext cx="8696325" cy="900000"/>
          </a:xfrm>
          <a:prstGeom prst="rect">
            <a:avLst/>
          </a:prstGeom>
        </p:spPr>
        <p:txBody>
          <a:bodyPr vert="horz" wrap="square" lIns="0" tIns="15240" rIns="0" bIns="0" rtlCol="0">
            <a:spAutoFit/>
          </a:bodyPr>
          <a:lstStyle/>
          <a:p>
            <a:pPr marL="13970" algn="ctr">
              <a:lnSpc>
                <a:spcPct val="100000"/>
              </a:lnSpc>
              <a:spcBef>
                <a:spcPts val="120"/>
              </a:spcBef>
            </a:pPr>
            <a:r>
              <a:rPr lang="es-ES" sz="4200" spc="415" dirty="0"/>
              <a:t>Informe Regional: América Latina</a:t>
            </a:r>
            <a:endParaRPr sz="4200" spc="415" dirty="0"/>
          </a:p>
        </p:txBody>
      </p:sp>
      <p:pic>
        <p:nvPicPr>
          <p:cNvPr id="18" name="Imagen 17">
            <a:extLst>
              <a:ext uri="{FF2B5EF4-FFF2-40B4-BE49-F238E27FC236}">
                <a16:creationId xmlns:a16="http://schemas.microsoft.com/office/drawing/2014/main" id="{E0D9E65D-5805-B10D-172D-F3DC076F92C1}"/>
              </a:ext>
            </a:extLst>
          </p:cNvPr>
          <p:cNvPicPr>
            <a:picLocks noChangeAspect="1"/>
          </p:cNvPicPr>
          <p:nvPr/>
        </p:nvPicPr>
        <p:blipFill>
          <a:blip r:embed="rId2"/>
          <a:stretch>
            <a:fillRect/>
          </a:stretch>
        </p:blipFill>
        <p:spPr>
          <a:xfrm>
            <a:off x="7983342" y="5710795"/>
            <a:ext cx="3646441" cy="92776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673" y="5557583"/>
            <a:ext cx="6984999" cy="1301750"/>
          </a:xfrm>
          <a:prstGeom prst="rect">
            <a:avLst/>
          </a:prstGeom>
        </p:spPr>
      </p:pic>
      <p:pic>
        <p:nvPicPr>
          <p:cNvPr id="4" name="object 4"/>
          <p:cNvPicPr/>
          <p:nvPr/>
        </p:nvPicPr>
        <p:blipFill>
          <a:blip r:embed="rId3" cstate="print"/>
          <a:stretch>
            <a:fillRect/>
          </a:stretch>
        </p:blipFill>
        <p:spPr>
          <a:xfrm>
            <a:off x="6194227" y="1416"/>
            <a:ext cx="5998444" cy="1441449"/>
          </a:xfrm>
          <a:prstGeom prst="rect">
            <a:avLst/>
          </a:prstGeom>
        </p:spPr>
      </p:pic>
      <p:sp>
        <p:nvSpPr>
          <p:cNvPr id="6" name="object 6"/>
          <p:cNvSpPr/>
          <p:nvPr/>
        </p:nvSpPr>
        <p:spPr>
          <a:xfrm>
            <a:off x="1748764" y="1615579"/>
            <a:ext cx="8696325" cy="3253740"/>
          </a:xfrm>
          <a:custGeom>
            <a:avLst/>
            <a:gdLst/>
            <a:ahLst/>
            <a:cxnLst/>
            <a:rect l="l" t="t" r="r" b="b"/>
            <a:pathLst>
              <a:path w="8696325" h="3253740">
                <a:moveTo>
                  <a:pt x="8695817" y="3219310"/>
                </a:moveTo>
                <a:lnTo>
                  <a:pt x="0" y="3219310"/>
                </a:lnTo>
                <a:lnTo>
                  <a:pt x="0" y="3253676"/>
                </a:lnTo>
                <a:lnTo>
                  <a:pt x="8695817" y="3253676"/>
                </a:lnTo>
                <a:lnTo>
                  <a:pt x="8695817" y="3219310"/>
                </a:lnTo>
                <a:close/>
              </a:path>
              <a:path w="8696325" h="3253740">
                <a:moveTo>
                  <a:pt x="8695817" y="0"/>
                </a:moveTo>
                <a:lnTo>
                  <a:pt x="0" y="0"/>
                </a:lnTo>
                <a:lnTo>
                  <a:pt x="0" y="34366"/>
                </a:lnTo>
                <a:lnTo>
                  <a:pt x="8695817" y="34366"/>
                </a:lnTo>
                <a:lnTo>
                  <a:pt x="8695817" y="0"/>
                </a:lnTo>
                <a:close/>
              </a:path>
            </a:pathLst>
          </a:custGeom>
          <a:solidFill>
            <a:srgbClr val="004281"/>
          </a:solidFill>
        </p:spPr>
        <p:txBody>
          <a:bodyPr wrap="square" lIns="0" tIns="0" rIns="0" bIns="0" rtlCol="0"/>
          <a:lstStyle/>
          <a:p>
            <a:endParaRPr/>
          </a:p>
        </p:txBody>
      </p:sp>
      <p:sp>
        <p:nvSpPr>
          <p:cNvPr id="7" name="object 7"/>
          <p:cNvSpPr txBox="1">
            <a:spLocks noGrp="1"/>
          </p:cNvSpPr>
          <p:nvPr>
            <p:ph type="title"/>
          </p:nvPr>
        </p:nvSpPr>
        <p:spPr>
          <a:xfrm>
            <a:off x="1598282" y="2426841"/>
            <a:ext cx="8995436" cy="1677382"/>
          </a:xfrm>
          <a:prstGeom prst="rect">
            <a:avLst/>
          </a:prstGeom>
        </p:spPr>
        <p:txBody>
          <a:bodyPr vert="horz" wrap="square" lIns="0" tIns="15240" rIns="0" bIns="0" rtlCol="0">
            <a:spAutoFit/>
          </a:bodyPr>
          <a:lstStyle/>
          <a:p>
            <a:pPr marL="12700" algn="ctr">
              <a:lnSpc>
                <a:spcPct val="100000"/>
              </a:lnSpc>
              <a:spcBef>
                <a:spcPts val="120"/>
              </a:spcBef>
            </a:pPr>
            <a:r>
              <a:rPr lang="es-ES" sz="3600" spc="415" dirty="0">
                <a:effectLst>
                  <a:outerShdw blurRad="38100" dist="38100" dir="2700000" algn="tl">
                    <a:srgbClr val="000000">
                      <a:alpha val="43137"/>
                    </a:srgbClr>
                  </a:outerShdw>
                </a:effectLst>
              </a:rPr>
              <a:t>Red de Transparencia y Acceso a la Información de Iberoamérica (RTA)</a:t>
            </a:r>
            <a:endParaRPr sz="3600" spc="415" dirty="0">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3C2DE4D7-79A8-BC1C-D553-8E2BA968E2F2}"/>
              </a:ext>
            </a:extLst>
          </p:cNvPr>
          <p:cNvPicPr>
            <a:picLocks noChangeAspect="1"/>
          </p:cNvPicPr>
          <p:nvPr/>
        </p:nvPicPr>
        <p:blipFill>
          <a:blip r:embed="rId4"/>
          <a:stretch>
            <a:fillRect/>
          </a:stretch>
        </p:blipFill>
        <p:spPr>
          <a:xfrm>
            <a:off x="7983342" y="5710795"/>
            <a:ext cx="3646441" cy="92776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0" y="698"/>
            <a:ext cx="12182348" cy="6833631"/>
          </a:xfrm>
          <a:prstGeom prst="rect">
            <a:avLst/>
          </a:prstGeom>
        </p:spPr>
      </p:pic>
      <p:sp>
        <p:nvSpPr>
          <p:cNvPr id="5" name="object 5"/>
          <p:cNvSpPr/>
          <p:nvPr/>
        </p:nvSpPr>
        <p:spPr>
          <a:xfrm>
            <a:off x="554950" y="1536330"/>
            <a:ext cx="3822700" cy="34925"/>
          </a:xfrm>
          <a:custGeom>
            <a:avLst/>
            <a:gdLst/>
            <a:ahLst/>
            <a:cxnLst/>
            <a:rect l="l" t="t" r="r" b="b"/>
            <a:pathLst>
              <a:path w="3822700" h="34925">
                <a:moveTo>
                  <a:pt x="3822700" y="0"/>
                </a:moveTo>
                <a:lnTo>
                  <a:pt x="0" y="0"/>
                </a:lnTo>
                <a:lnTo>
                  <a:pt x="0" y="34367"/>
                </a:lnTo>
                <a:lnTo>
                  <a:pt x="3822700" y="34367"/>
                </a:lnTo>
                <a:lnTo>
                  <a:pt x="3822700" y="0"/>
                </a:lnTo>
                <a:close/>
              </a:path>
            </a:pathLst>
          </a:custGeom>
          <a:solidFill>
            <a:srgbClr val="004281"/>
          </a:solidFill>
        </p:spPr>
        <p:txBody>
          <a:bodyPr wrap="square" lIns="0" tIns="0" rIns="0" bIns="0" rtlCol="0"/>
          <a:lstStyle/>
          <a:p>
            <a:endParaRPr/>
          </a:p>
        </p:txBody>
      </p:sp>
      <p:sp>
        <p:nvSpPr>
          <p:cNvPr id="6" name="object 6"/>
          <p:cNvSpPr txBox="1">
            <a:spLocks noGrp="1"/>
          </p:cNvSpPr>
          <p:nvPr>
            <p:ph type="title"/>
          </p:nvPr>
        </p:nvSpPr>
        <p:spPr>
          <a:xfrm>
            <a:off x="527836" y="794237"/>
            <a:ext cx="6558764" cy="550151"/>
          </a:xfrm>
          <a:prstGeom prst="rect">
            <a:avLst/>
          </a:prstGeom>
        </p:spPr>
        <p:txBody>
          <a:bodyPr vert="horz" wrap="square" lIns="0" tIns="11430" rIns="0" bIns="0" rtlCol="0">
            <a:spAutoFit/>
          </a:bodyPr>
          <a:lstStyle/>
          <a:p>
            <a:pPr marL="12700">
              <a:lnSpc>
                <a:spcPct val="100000"/>
              </a:lnSpc>
              <a:spcBef>
                <a:spcPts val="90"/>
              </a:spcBef>
            </a:pPr>
            <a:r>
              <a:rPr lang="es-ES" sz="3500" spc="185" dirty="0"/>
              <a:t>¿Qué es la RTA?</a:t>
            </a:r>
            <a:endParaRPr sz="3500" dirty="0"/>
          </a:p>
        </p:txBody>
      </p:sp>
      <p:sp>
        <p:nvSpPr>
          <p:cNvPr id="7" name="object 7"/>
          <p:cNvSpPr txBox="1">
            <a:spLocks noGrp="1"/>
          </p:cNvSpPr>
          <p:nvPr>
            <p:ph type="body" idx="1"/>
          </p:nvPr>
        </p:nvSpPr>
        <p:spPr>
          <a:xfrm>
            <a:off x="588287" y="2056947"/>
            <a:ext cx="11025943" cy="3333541"/>
          </a:xfrm>
          <a:prstGeom prst="rect">
            <a:avLst/>
          </a:prstGeom>
        </p:spPr>
        <p:txBody>
          <a:bodyPr vert="horz" wrap="square" lIns="0" tIns="12700" rIns="0" bIns="0" rtlCol="0">
            <a:spAutoFit/>
          </a:bodyPr>
          <a:lstStyle/>
          <a:p>
            <a:pPr marL="12700" marR="5080" algn="just">
              <a:lnSpc>
                <a:spcPct val="100000"/>
              </a:lnSpc>
              <a:spcBef>
                <a:spcPts val="0"/>
              </a:spcBef>
            </a:pPr>
            <a:r>
              <a:rPr lang="es-ES" sz="2300" spc="-10" dirty="0">
                <a:latin typeface="Palatino Linotype" panose="02040502050505030304" pitchFamily="18" charset="0"/>
              </a:rPr>
              <a:t>Es un espacio permanente de diálogo, cooperación e intercambio de conocimientos entre las autoridades de Iberoamérica responsables de garantizar el derecho de acceso a la información pública. Fundada en 2011 con apoyo del Banco Mundial, su objetivo es promover la transparencia, la rendición de cuentas y el fortalecimiento de la gestión pública.</a:t>
            </a:r>
          </a:p>
          <a:p>
            <a:pPr marL="12700" marR="5080" algn="just">
              <a:lnSpc>
                <a:spcPct val="108900"/>
              </a:lnSpc>
              <a:spcBef>
                <a:spcPts val="200"/>
              </a:spcBef>
            </a:pPr>
            <a:r>
              <a:rPr lang="es-ES" sz="2300" spc="-10" dirty="0">
                <a:latin typeface="Palatino Linotype" panose="02040502050505030304" pitchFamily="18" charset="0"/>
              </a:rPr>
              <a:t>En conjunto, la Red está integrada por 45 miembros: 35 miembros plenos de 18 países iberoamericanos, 9 miembros adherentes y 1 observador. A ellos se suman 3 nuevos miembros —de Brasil y México— que actualmente están en proceso de estudio para su incorporación.</a:t>
            </a:r>
            <a:endParaRPr sz="2300" spc="-10" dirty="0">
              <a:latin typeface="Palatino Linotype" panose="02040502050505030304" pitchFamily="18" charset="0"/>
            </a:endParaRPr>
          </a:p>
        </p:txBody>
      </p:sp>
      <p:grpSp>
        <p:nvGrpSpPr>
          <p:cNvPr id="8" name="object 8"/>
          <p:cNvGrpSpPr/>
          <p:nvPr/>
        </p:nvGrpSpPr>
        <p:grpSpPr>
          <a:xfrm>
            <a:off x="0" y="4754664"/>
            <a:ext cx="1355090" cy="2080260"/>
            <a:chOff x="0" y="4754664"/>
            <a:chExt cx="1355090" cy="2080260"/>
          </a:xfrm>
        </p:grpSpPr>
        <p:sp>
          <p:nvSpPr>
            <p:cNvPr id="9" name="object 9"/>
            <p:cNvSpPr/>
            <p:nvPr/>
          </p:nvSpPr>
          <p:spPr>
            <a:xfrm>
              <a:off x="0" y="6173942"/>
              <a:ext cx="685165" cy="660400"/>
            </a:xfrm>
            <a:custGeom>
              <a:avLst/>
              <a:gdLst/>
              <a:ahLst/>
              <a:cxnLst/>
              <a:rect l="l" t="t" r="r" b="b"/>
              <a:pathLst>
                <a:path w="685165" h="660400">
                  <a:moveTo>
                    <a:pt x="342370" y="0"/>
                  </a:moveTo>
                  <a:lnTo>
                    <a:pt x="295912" y="3125"/>
                  </a:lnTo>
                  <a:lnTo>
                    <a:pt x="251353" y="12229"/>
                  </a:lnTo>
                  <a:lnTo>
                    <a:pt x="209103" y="26904"/>
                  </a:lnTo>
                  <a:lnTo>
                    <a:pt x="169568" y="46742"/>
                  </a:lnTo>
                  <a:lnTo>
                    <a:pt x="133156" y="71336"/>
                  </a:lnTo>
                  <a:lnTo>
                    <a:pt x="100276" y="100276"/>
                  </a:lnTo>
                  <a:lnTo>
                    <a:pt x="71336" y="133156"/>
                  </a:lnTo>
                  <a:lnTo>
                    <a:pt x="46742" y="169567"/>
                  </a:lnTo>
                  <a:lnTo>
                    <a:pt x="26904" y="209102"/>
                  </a:lnTo>
                  <a:lnTo>
                    <a:pt x="12229" y="251352"/>
                  </a:lnTo>
                  <a:lnTo>
                    <a:pt x="3125" y="295911"/>
                  </a:lnTo>
                  <a:lnTo>
                    <a:pt x="0" y="342369"/>
                  </a:lnTo>
                  <a:lnTo>
                    <a:pt x="3125" y="388827"/>
                  </a:lnTo>
                  <a:lnTo>
                    <a:pt x="12229" y="433385"/>
                  </a:lnTo>
                  <a:lnTo>
                    <a:pt x="26904" y="475636"/>
                  </a:lnTo>
                  <a:lnTo>
                    <a:pt x="46742" y="515171"/>
                  </a:lnTo>
                  <a:lnTo>
                    <a:pt x="71336" y="551582"/>
                  </a:lnTo>
                  <a:lnTo>
                    <a:pt x="100276" y="584462"/>
                  </a:lnTo>
                  <a:lnTo>
                    <a:pt x="133156" y="613403"/>
                  </a:lnTo>
                  <a:lnTo>
                    <a:pt x="169568" y="637996"/>
                  </a:lnTo>
                  <a:lnTo>
                    <a:pt x="209103" y="657834"/>
                  </a:lnTo>
                  <a:lnTo>
                    <a:pt x="216453" y="660387"/>
                  </a:lnTo>
                  <a:lnTo>
                    <a:pt x="468287" y="660387"/>
                  </a:lnTo>
                  <a:lnTo>
                    <a:pt x="515172" y="637996"/>
                  </a:lnTo>
                  <a:lnTo>
                    <a:pt x="551584" y="613403"/>
                  </a:lnTo>
                  <a:lnTo>
                    <a:pt x="584464" y="584462"/>
                  </a:lnTo>
                  <a:lnTo>
                    <a:pt x="613404" y="551582"/>
                  </a:lnTo>
                  <a:lnTo>
                    <a:pt x="637997" y="515171"/>
                  </a:lnTo>
                  <a:lnTo>
                    <a:pt x="657836" y="475636"/>
                  </a:lnTo>
                  <a:lnTo>
                    <a:pt x="672511" y="433385"/>
                  </a:lnTo>
                  <a:lnTo>
                    <a:pt x="681615" y="388827"/>
                  </a:lnTo>
                  <a:lnTo>
                    <a:pt x="684740" y="342369"/>
                  </a:lnTo>
                  <a:lnTo>
                    <a:pt x="681615" y="295911"/>
                  </a:lnTo>
                  <a:lnTo>
                    <a:pt x="672511" y="251352"/>
                  </a:lnTo>
                  <a:lnTo>
                    <a:pt x="657836" y="209102"/>
                  </a:lnTo>
                  <a:lnTo>
                    <a:pt x="637997" y="169567"/>
                  </a:lnTo>
                  <a:lnTo>
                    <a:pt x="613404" y="133156"/>
                  </a:lnTo>
                  <a:lnTo>
                    <a:pt x="584464" y="100276"/>
                  </a:lnTo>
                  <a:lnTo>
                    <a:pt x="551584" y="71336"/>
                  </a:lnTo>
                  <a:lnTo>
                    <a:pt x="515172" y="46742"/>
                  </a:lnTo>
                  <a:lnTo>
                    <a:pt x="475637" y="26904"/>
                  </a:lnTo>
                  <a:lnTo>
                    <a:pt x="433387" y="12229"/>
                  </a:lnTo>
                  <a:lnTo>
                    <a:pt x="388828" y="3125"/>
                  </a:lnTo>
                  <a:lnTo>
                    <a:pt x="342370" y="0"/>
                  </a:lnTo>
                  <a:close/>
                </a:path>
              </a:pathLst>
            </a:custGeom>
            <a:solidFill>
              <a:srgbClr val="00984D">
                <a:alpha val="50000"/>
              </a:srgbClr>
            </a:solidFill>
          </p:spPr>
          <p:txBody>
            <a:bodyPr wrap="square" lIns="0" tIns="0" rIns="0" bIns="0" rtlCol="0"/>
            <a:lstStyle/>
            <a:p>
              <a:endParaRPr/>
            </a:p>
          </p:txBody>
        </p:sp>
        <p:sp>
          <p:nvSpPr>
            <p:cNvPr id="10" name="object 10"/>
            <p:cNvSpPr/>
            <p:nvPr/>
          </p:nvSpPr>
          <p:spPr>
            <a:xfrm>
              <a:off x="0" y="4754664"/>
              <a:ext cx="685165" cy="685165"/>
            </a:xfrm>
            <a:custGeom>
              <a:avLst/>
              <a:gdLst/>
              <a:ahLst/>
              <a:cxnLst/>
              <a:rect l="l" t="t" r="r" b="b"/>
              <a:pathLst>
                <a:path w="685165" h="685164">
                  <a:moveTo>
                    <a:pt x="342370" y="0"/>
                  </a:moveTo>
                  <a:lnTo>
                    <a:pt x="295912" y="3125"/>
                  </a:lnTo>
                  <a:lnTo>
                    <a:pt x="251353" y="12229"/>
                  </a:lnTo>
                  <a:lnTo>
                    <a:pt x="209103" y="26903"/>
                  </a:lnTo>
                  <a:lnTo>
                    <a:pt x="169568" y="46741"/>
                  </a:lnTo>
                  <a:lnTo>
                    <a:pt x="133156" y="71334"/>
                  </a:lnTo>
                  <a:lnTo>
                    <a:pt x="100276" y="100274"/>
                  </a:lnTo>
                  <a:lnTo>
                    <a:pt x="71336" y="133153"/>
                  </a:lnTo>
                  <a:lnTo>
                    <a:pt x="46742" y="169564"/>
                  </a:lnTo>
                  <a:lnTo>
                    <a:pt x="26904" y="209099"/>
                  </a:lnTo>
                  <a:lnTo>
                    <a:pt x="12229" y="251349"/>
                  </a:lnTo>
                  <a:lnTo>
                    <a:pt x="3125" y="295908"/>
                  </a:lnTo>
                  <a:lnTo>
                    <a:pt x="0" y="342366"/>
                  </a:lnTo>
                  <a:lnTo>
                    <a:pt x="3125" y="388825"/>
                  </a:lnTo>
                  <a:lnTo>
                    <a:pt x="12229" y="433383"/>
                  </a:lnTo>
                  <a:lnTo>
                    <a:pt x="26904" y="475633"/>
                  </a:lnTo>
                  <a:lnTo>
                    <a:pt x="46742" y="515168"/>
                  </a:lnTo>
                  <a:lnTo>
                    <a:pt x="71336" y="551579"/>
                  </a:lnTo>
                  <a:lnTo>
                    <a:pt x="100276" y="584458"/>
                  </a:lnTo>
                  <a:lnTo>
                    <a:pt x="133156" y="613398"/>
                  </a:lnTo>
                  <a:lnTo>
                    <a:pt x="169568" y="637991"/>
                  </a:lnTo>
                  <a:lnTo>
                    <a:pt x="209103" y="657829"/>
                  </a:lnTo>
                  <a:lnTo>
                    <a:pt x="251353" y="672503"/>
                  </a:lnTo>
                  <a:lnTo>
                    <a:pt x="295912" y="681607"/>
                  </a:lnTo>
                  <a:lnTo>
                    <a:pt x="342370" y="684733"/>
                  </a:lnTo>
                  <a:lnTo>
                    <a:pt x="388828" y="681607"/>
                  </a:lnTo>
                  <a:lnTo>
                    <a:pt x="433387" y="672503"/>
                  </a:lnTo>
                  <a:lnTo>
                    <a:pt x="475637" y="657829"/>
                  </a:lnTo>
                  <a:lnTo>
                    <a:pt x="515172" y="637991"/>
                  </a:lnTo>
                  <a:lnTo>
                    <a:pt x="551584" y="613398"/>
                  </a:lnTo>
                  <a:lnTo>
                    <a:pt x="584464" y="584458"/>
                  </a:lnTo>
                  <a:lnTo>
                    <a:pt x="613404" y="551579"/>
                  </a:lnTo>
                  <a:lnTo>
                    <a:pt x="637997" y="515168"/>
                  </a:lnTo>
                  <a:lnTo>
                    <a:pt x="657836" y="475633"/>
                  </a:lnTo>
                  <a:lnTo>
                    <a:pt x="672511" y="433383"/>
                  </a:lnTo>
                  <a:lnTo>
                    <a:pt x="681615" y="388825"/>
                  </a:lnTo>
                  <a:lnTo>
                    <a:pt x="684740" y="342366"/>
                  </a:lnTo>
                  <a:lnTo>
                    <a:pt x="681615" y="295908"/>
                  </a:lnTo>
                  <a:lnTo>
                    <a:pt x="672511" y="251349"/>
                  </a:lnTo>
                  <a:lnTo>
                    <a:pt x="657836" y="209099"/>
                  </a:lnTo>
                  <a:lnTo>
                    <a:pt x="637997" y="169564"/>
                  </a:lnTo>
                  <a:lnTo>
                    <a:pt x="613404" y="133153"/>
                  </a:lnTo>
                  <a:lnTo>
                    <a:pt x="584464" y="100274"/>
                  </a:lnTo>
                  <a:lnTo>
                    <a:pt x="551584" y="71334"/>
                  </a:lnTo>
                  <a:lnTo>
                    <a:pt x="515172" y="46741"/>
                  </a:lnTo>
                  <a:lnTo>
                    <a:pt x="475637" y="26903"/>
                  </a:lnTo>
                  <a:lnTo>
                    <a:pt x="433387" y="12229"/>
                  </a:lnTo>
                  <a:lnTo>
                    <a:pt x="388828" y="3125"/>
                  </a:lnTo>
                  <a:lnTo>
                    <a:pt x="342370" y="0"/>
                  </a:lnTo>
                  <a:close/>
                </a:path>
              </a:pathLst>
            </a:custGeom>
            <a:solidFill>
              <a:srgbClr val="F1A923">
                <a:alpha val="50000"/>
              </a:srgbClr>
            </a:solidFill>
          </p:spPr>
          <p:txBody>
            <a:bodyPr wrap="square" lIns="0" tIns="0" rIns="0" bIns="0" rtlCol="0"/>
            <a:lstStyle/>
            <a:p>
              <a:endParaRPr/>
            </a:p>
          </p:txBody>
        </p:sp>
        <p:sp>
          <p:nvSpPr>
            <p:cNvPr id="11" name="object 11"/>
            <p:cNvSpPr/>
            <p:nvPr/>
          </p:nvSpPr>
          <p:spPr>
            <a:xfrm>
              <a:off x="0" y="5464301"/>
              <a:ext cx="685165" cy="685165"/>
            </a:xfrm>
            <a:custGeom>
              <a:avLst/>
              <a:gdLst/>
              <a:ahLst/>
              <a:cxnLst/>
              <a:rect l="l" t="t" r="r" b="b"/>
              <a:pathLst>
                <a:path w="685165" h="685164">
                  <a:moveTo>
                    <a:pt x="342370" y="0"/>
                  </a:moveTo>
                  <a:lnTo>
                    <a:pt x="295912" y="3125"/>
                  </a:lnTo>
                  <a:lnTo>
                    <a:pt x="251353" y="12229"/>
                  </a:lnTo>
                  <a:lnTo>
                    <a:pt x="209103" y="26904"/>
                  </a:lnTo>
                  <a:lnTo>
                    <a:pt x="169568" y="46742"/>
                  </a:lnTo>
                  <a:lnTo>
                    <a:pt x="133156" y="71336"/>
                  </a:lnTo>
                  <a:lnTo>
                    <a:pt x="100276" y="100276"/>
                  </a:lnTo>
                  <a:lnTo>
                    <a:pt x="71336" y="133156"/>
                  </a:lnTo>
                  <a:lnTo>
                    <a:pt x="46742" y="169568"/>
                  </a:lnTo>
                  <a:lnTo>
                    <a:pt x="26904" y="209103"/>
                  </a:lnTo>
                  <a:lnTo>
                    <a:pt x="12229" y="251353"/>
                  </a:lnTo>
                  <a:lnTo>
                    <a:pt x="3125" y="295912"/>
                  </a:lnTo>
                  <a:lnTo>
                    <a:pt x="0" y="342370"/>
                  </a:lnTo>
                  <a:lnTo>
                    <a:pt x="3125" y="388828"/>
                  </a:lnTo>
                  <a:lnTo>
                    <a:pt x="12229" y="433387"/>
                  </a:lnTo>
                  <a:lnTo>
                    <a:pt x="26904" y="475637"/>
                  </a:lnTo>
                  <a:lnTo>
                    <a:pt x="46742" y="515172"/>
                  </a:lnTo>
                  <a:lnTo>
                    <a:pt x="71336" y="551584"/>
                  </a:lnTo>
                  <a:lnTo>
                    <a:pt x="100276" y="584464"/>
                  </a:lnTo>
                  <a:lnTo>
                    <a:pt x="133156" y="613404"/>
                  </a:lnTo>
                  <a:lnTo>
                    <a:pt x="169568" y="637997"/>
                  </a:lnTo>
                  <a:lnTo>
                    <a:pt x="209103" y="657836"/>
                  </a:lnTo>
                  <a:lnTo>
                    <a:pt x="251353" y="672511"/>
                  </a:lnTo>
                  <a:lnTo>
                    <a:pt x="295912" y="681615"/>
                  </a:lnTo>
                  <a:lnTo>
                    <a:pt x="342370" y="684740"/>
                  </a:lnTo>
                  <a:lnTo>
                    <a:pt x="388828" y="681615"/>
                  </a:lnTo>
                  <a:lnTo>
                    <a:pt x="433387" y="672511"/>
                  </a:lnTo>
                  <a:lnTo>
                    <a:pt x="475637" y="657836"/>
                  </a:lnTo>
                  <a:lnTo>
                    <a:pt x="515172" y="637997"/>
                  </a:lnTo>
                  <a:lnTo>
                    <a:pt x="551584" y="613404"/>
                  </a:lnTo>
                  <a:lnTo>
                    <a:pt x="584464" y="584464"/>
                  </a:lnTo>
                  <a:lnTo>
                    <a:pt x="613404" y="551584"/>
                  </a:lnTo>
                  <a:lnTo>
                    <a:pt x="637997" y="515172"/>
                  </a:lnTo>
                  <a:lnTo>
                    <a:pt x="657836" y="475637"/>
                  </a:lnTo>
                  <a:lnTo>
                    <a:pt x="672511" y="433387"/>
                  </a:lnTo>
                  <a:lnTo>
                    <a:pt x="681615" y="388828"/>
                  </a:lnTo>
                  <a:lnTo>
                    <a:pt x="684740" y="342370"/>
                  </a:lnTo>
                  <a:lnTo>
                    <a:pt x="681615" y="295912"/>
                  </a:lnTo>
                  <a:lnTo>
                    <a:pt x="672511" y="251353"/>
                  </a:lnTo>
                  <a:lnTo>
                    <a:pt x="657836" y="209103"/>
                  </a:lnTo>
                  <a:lnTo>
                    <a:pt x="637997" y="169568"/>
                  </a:lnTo>
                  <a:lnTo>
                    <a:pt x="613404" y="133156"/>
                  </a:lnTo>
                  <a:lnTo>
                    <a:pt x="584464" y="100276"/>
                  </a:lnTo>
                  <a:lnTo>
                    <a:pt x="551584" y="71336"/>
                  </a:lnTo>
                  <a:lnTo>
                    <a:pt x="515172" y="46742"/>
                  </a:lnTo>
                  <a:lnTo>
                    <a:pt x="475637" y="26904"/>
                  </a:lnTo>
                  <a:lnTo>
                    <a:pt x="433387" y="12229"/>
                  </a:lnTo>
                  <a:lnTo>
                    <a:pt x="388828" y="3125"/>
                  </a:lnTo>
                  <a:lnTo>
                    <a:pt x="342370" y="0"/>
                  </a:lnTo>
                  <a:close/>
                </a:path>
              </a:pathLst>
            </a:custGeom>
            <a:solidFill>
              <a:srgbClr val="004281">
                <a:alpha val="50000"/>
              </a:srgbClr>
            </a:solidFill>
          </p:spPr>
          <p:txBody>
            <a:bodyPr wrap="square" lIns="0" tIns="0" rIns="0" bIns="0" rtlCol="0"/>
            <a:lstStyle/>
            <a:p>
              <a:endParaRPr/>
            </a:p>
          </p:txBody>
        </p:sp>
        <p:sp>
          <p:nvSpPr>
            <p:cNvPr id="12" name="object 12"/>
            <p:cNvSpPr/>
            <p:nvPr/>
          </p:nvSpPr>
          <p:spPr>
            <a:xfrm>
              <a:off x="670323" y="5095062"/>
              <a:ext cx="685165" cy="685165"/>
            </a:xfrm>
            <a:custGeom>
              <a:avLst/>
              <a:gdLst/>
              <a:ahLst/>
              <a:cxnLst/>
              <a:rect l="l" t="t" r="r" b="b"/>
              <a:pathLst>
                <a:path w="685165" h="685164">
                  <a:moveTo>
                    <a:pt x="342370" y="0"/>
                  </a:moveTo>
                  <a:lnTo>
                    <a:pt x="295912" y="3125"/>
                  </a:lnTo>
                  <a:lnTo>
                    <a:pt x="251353" y="12230"/>
                  </a:lnTo>
                  <a:lnTo>
                    <a:pt x="209103" y="26905"/>
                  </a:lnTo>
                  <a:lnTo>
                    <a:pt x="169568" y="46744"/>
                  </a:lnTo>
                  <a:lnTo>
                    <a:pt x="133156" y="71339"/>
                  </a:lnTo>
                  <a:lnTo>
                    <a:pt x="100276" y="100280"/>
                  </a:lnTo>
                  <a:lnTo>
                    <a:pt x="71336" y="133161"/>
                  </a:lnTo>
                  <a:lnTo>
                    <a:pt x="46742" y="169574"/>
                  </a:lnTo>
                  <a:lnTo>
                    <a:pt x="26904" y="209110"/>
                  </a:lnTo>
                  <a:lnTo>
                    <a:pt x="12229" y="251361"/>
                  </a:lnTo>
                  <a:lnTo>
                    <a:pt x="3125" y="295920"/>
                  </a:lnTo>
                  <a:lnTo>
                    <a:pt x="0" y="342379"/>
                  </a:lnTo>
                  <a:lnTo>
                    <a:pt x="3125" y="388836"/>
                  </a:lnTo>
                  <a:lnTo>
                    <a:pt x="12229" y="433393"/>
                  </a:lnTo>
                  <a:lnTo>
                    <a:pt x="26904" y="475643"/>
                  </a:lnTo>
                  <a:lnTo>
                    <a:pt x="46742" y="515177"/>
                  </a:lnTo>
                  <a:lnTo>
                    <a:pt x="71336" y="551588"/>
                  </a:lnTo>
                  <a:lnTo>
                    <a:pt x="100276" y="584468"/>
                  </a:lnTo>
                  <a:lnTo>
                    <a:pt x="133156" y="613408"/>
                  </a:lnTo>
                  <a:lnTo>
                    <a:pt x="169568" y="638001"/>
                  </a:lnTo>
                  <a:lnTo>
                    <a:pt x="209103" y="657839"/>
                  </a:lnTo>
                  <a:lnTo>
                    <a:pt x="251353" y="672515"/>
                  </a:lnTo>
                  <a:lnTo>
                    <a:pt x="295912" y="681619"/>
                  </a:lnTo>
                  <a:lnTo>
                    <a:pt x="342370" y="684744"/>
                  </a:lnTo>
                  <a:lnTo>
                    <a:pt x="388828" y="681619"/>
                  </a:lnTo>
                  <a:lnTo>
                    <a:pt x="433387" y="672515"/>
                  </a:lnTo>
                  <a:lnTo>
                    <a:pt x="475637" y="657839"/>
                  </a:lnTo>
                  <a:lnTo>
                    <a:pt x="515172" y="638001"/>
                  </a:lnTo>
                  <a:lnTo>
                    <a:pt x="551584" y="613408"/>
                  </a:lnTo>
                  <a:lnTo>
                    <a:pt x="584464" y="584468"/>
                  </a:lnTo>
                  <a:lnTo>
                    <a:pt x="613404" y="551588"/>
                  </a:lnTo>
                  <a:lnTo>
                    <a:pt x="637997" y="515177"/>
                  </a:lnTo>
                  <a:lnTo>
                    <a:pt x="657836" y="475643"/>
                  </a:lnTo>
                  <a:lnTo>
                    <a:pt x="672511" y="433393"/>
                  </a:lnTo>
                  <a:lnTo>
                    <a:pt x="681615" y="388836"/>
                  </a:lnTo>
                  <a:lnTo>
                    <a:pt x="684740" y="342379"/>
                  </a:lnTo>
                  <a:lnTo>
                    <a:pt x="681615" y="295920"/>
                  </a:lnTo>
                  <a:lnTo>
                    <a:pt x="672511" y="251361"/>
                  </a:lnTo>
                  <a:lnTo>
                    <a:pt x="657836" y="209110"/>
                  </a:lnTo>
                  <a:lnTo>
                    <a:pt x="637997" y="169574"/>
                  </a:lnTo>
                  <a:lnTo>
                    <a:pt x="613404" y="133161"/>
                  </a:lnTo>
                  <a:lnTo>
                    <a:pt x="584464" y="100280"/>
                  </a:lnTo>
                  <a:lnTo>
                    <a:pt x="551584" y="71339"/>
                  </a:lnTo>
                  <a:lnTo>
                    <a:pt x="515172" y="46744"/>
                  </a:lnTo>
                  <a:lnTo>
                    <a:pt x="475637" y="26905"/>
                  </a:lnTo>
                  <a:lnTo>
                    <a:pt x="433387" y="12230"/>
                  </a:lnTo>
                  <a:lnTo>
                    <a:pt x="388828" y="3125"/>
                  </a:lnTo>
                  <a:lnTo>
                    <a:pt x="342370" y="0"/>
                  </a:lnTo>
                  <a:close/>
                </a:path>
              </a:pathLst>
            </a:custGeom>
            <a:solidFill>
              <a:srgbClr val="E14E25">
                <a:alpha val="50000"/>
              </a:srgbClr>
            </a:solidFill>
          </p:spPr>
          <p:txBody>
            <a:bodyPr wrap="square" lIns="0" tIns="0" rIns="0" bIns="0" rtlCol="0"/>
            <a:lstStyle/>
            <a:p>
              <a:endParaRPr/>
            </a:p>
          </p:txBody>
        </p:sp>
        <p:sp>
          <p:nvSpPr>
            <p:cNvPr id="13" name="object 13"/>
            <p:cNvSpPr/>
            <p:nvPr/>
          </p:nvSpPr>
          <p:spPr>
            <a:xfrm>
              <a:off x="670323" y="5804706"/>
              <a:ext cx="685165" cy="685165"/>
            </a:xfrm>
            <a:custGeom>
              <a:avLst/>
              <a:gdLst/>
              <a:ahLst/>
              <a:cxnLst/>
              <a:rect l="l" t="t" r="r" b="b"/>
              <a:pathLst>
                <a:path w="685165" h="685164">
                  <a:moveTo>
                    <a:pt x="342370" y="0"/>
                  </a:moveTo>
                  <a:lnTo>
                    <a:pt x="295912" y="3125"/>
                  </a:lnTo>
                  <a:lnTo>
                    <a:pt x="251353" y="12229"/>
                  </a:lnTo>
                  <a:lnTo>
                    <a:pt x="209103" y="26904"/>
                  </a:lnTo>
                  <a:lnTo>
                    <a:pt x="169568" y="46742"/>
                  </a:lnTo>
                  <a:lnTo>
                    <a:pt x="133156" y="71336"/>
                  </a:lnTo>
                  <a:lnTo>
                    <a:pt x="100276" y="100276"/>
                  </a:lnTo>
                  <a:lnTo>
                    <a:pt x="71336" y="133156"/>
                  </a:lnTo>
                  <a:lnTo>
                    <a:pt x="46742" y="169568"/>
                  </a:lnTo>
                  <a:lnTo>
                    <a:pt x="26904" y="209103"/>
                  </a:lnTo>
                  <a:lnTo>
                    <a:pt x="12229" y="251353"/>
                  </a:lnTo>
                  <a:lnTo>
                    <a:pt x="3125" y="295912"/>
                  </a:lnTo>
                  <a:lnTo>
                    <a:pt x="0" y="342370"/>
                  </a:lnTo>
                  <a:lnTo>
                    <a:pt x="3125" y="388828"/>
                  </a:lnTo>
                  <a:lnTo>
                    <a:pt x="12229" y="433386"/>
                  </a:lnTo>
                  <a:lnTo>
                    <a:pt x="26904" y="475636"/>
                  </a:lnTo>
                  <a:lnTo>
                    <a:pt x="46742" y="515171"/>
                  </a:lnTo>
                  <a:lnTo>
                    <a:pt x="71336" y="551583"/>
                  </a:lnTo>
                  <a:lnTo>
                    <a:pt x="100276" y="584462"/>
                  </a:lnTo>
                  <a:lnTo>
                    <a:pt x="133156" y="613403"/>
                  </a:lnTo>
                  <a:lnTo>
                    <a:pt x="169568" y="637996"/>
                  </a:lnTo>
                  <a:lnTo>
                    <a:pt x="209103" y="657834"/>
                  </a:lnTo>
                  <a:lnTo>
                    <a:pt x="251353" y="672509"/>
                  </a:lnTo>
                  <a:lnTo>
                    <a:pt x="295912" y="681614"/>
                  </a:lnTo>
                  <a:lnTo>
                    <a:pt x="342370" y="684739"/>
                  </a:lnTo>
                  <a:lnTo>
                    <a:pt x="388828" y="681614"/>
                  </a:lnTo>
                  <a:lnTo>
                    <a:pt x="433387" y="672509"/>
                  </a:lnTo>
                  <a:lnTo>
                    <a:pt x="475637" y="657834"/>
                  </a:lnTo>
                  <a:lnTo>
                    <a:pt x="515172" y="637996"/>
                  </a:lnTo>
                  <a:lnTo>
                    <a:pt x="551584" y="613403"/>
                  </a:lnTo>
                  <a:lnTo>
                    <a:pt x="584464" y="584462"/>
                  </a:lnTo>
                  <a:lnTo>
                    <a:pt x="613404" y="551583"/>
                  </a:lnTo>
                  <a:lnTo>
                    <a:pt x="637997" y="515171"/>
                  </a:lnTo>
                  <a:lnTo>
                    <a:pt x="657836" y="475636"/>
                  </a:lnTo>
                  <a:lnTo>
                    <a:pt x="672511" y="433386"/>
                  </a:lnTo>
                  <a:lnTo>
                    <a:pt x="681615" y="388828"/>
                  </a:lnTo>
                  <a:lnTo>
                    <a:pt x="684740" y="342370"/>
                  </a:lnTo>
                  <a:lnTo>
                    <a:pt x="681615" y="295912"/>
                  </a:lnTo>
                  <a:lnTo>
                    <a:pt x="672511" y="251353"/>
                  </a:lnTo>
                  <a:lnTo>
                    <a:pt x="657836" y="209103"/>
                  </a:lnTo>
                  <a:lnTo>
                    <a:pt x="637997" y="169568"/>
                  </a:lnTo>
                  <a:lnTo>
                    <a:pt x="613404" y="133156"/>
                  </a:lnTo>
                  <a:lnTo>
                    <a:pt x="584464" y="100276"/>
                  </a:lnTo>
                  <a:lnTo>
                    <a:pt x="551584" y="71336"/>
                  </a:lnTo>
                  <a:lnTo>
                    <a:pt x="515172" y="46742"/>
                  </a:lnTo>
                  <a:lnTo>
                    <a:pt x="475637" y="26904"/>
                  </a:lnTo>
                  <a:lnTo>
                    <a:pt x="433387" y="12229"/>
                  </a:lnTo>
                  <a:lnTo>
                    <a:pt x="388828" y="3125"/>
                  </a:lnTo>
                  <a:lnTo>
                    <a:pt x="342370" y="0"/>
                  </a:lnTo>
                  <a:close/>
                </a:path>
              </a:pathLst>
            </a:custGeom>
            <a:solidFill>
              <a:srgbClr val="6DC3E5">
                <a:alpha val="50000"/>
              </a:srgbClr>
            </a:solidFill>
          </p:spPr>
          <p:txBody>
            <a:bodyPr wrap="square" lIns="0" tIns="0" rIns="0" bIns="0" rtlCol="0"/>
            <a:lstStyle/>
            <a:p>
              <a:endParaRPr/>
            </a:p>
          </p:txBody>
        </p:sp>
      </p:grpSp>
      <p:grpSp>
        <p:nvGrpSpPr>
          <p:cNvPr id="14" name="object 14"/>
          <p:cNvGrpSpPr/>
          <p:nvPr/>
        </p:nvGrpSpPr>
        <p:grpSpPr>
          <a:xfrm>
            <a:off x="10836935" y="682"/>
            <a:ext cx="1345565" cy="2104390"/>
            <a:chOff x="10836935" y="682"/>
            <a:chExt cx="1345565" cy="2104390"/>
          </a:xfrm>
        </p:grpSpPr>
        <p:sp>
          <p:nvSpPr>
            <p:cNvPr id="15" name="object 15"/>
            <p:cNvSpPr/>
            <p:nvPr/>
          </p:nvSpPr>
          <p:spPr>
            <a:xfrm>
              <a:off x="11507254" y="682"/>
              <a:ext cx="675640" cy="685165"/>
            </a:xfrm>
            <a:custGeom>
              <a:avLst/>
              <a:gdLst/>
              <a:ahLst/>
              <a:cxnLst/>
              <a:rect l="l" t="t" r="r" b="b"/>
              <a:pathLst>
                <a:path w="675640" h="685165">
                  <a:moveTo>
                    <a:pt x="342379" y="0"/>
                  </a:moveTo>
                  <a:lnTo>
                    <a:pt x="295920" y="3129"/>
                  </a:lnTo>
                  <a:lnTo>
                    <a:pt x="251361" y="12232"/>
                  </a:lnTo>
                  <a:lnTo>
                    <a:pt x="209110" y="26907"/>
                  </a:lnTo>
                  <a:lnTo>
                    <a:pt x="169574" y="46745"/>
                  </a:lnTo>
                  <a:lnTo>
                    <a:pt x="133161" y="71338"/>
                  </a:lnTo>
                  <a:lnTo>
                    <a:pt x="100280" y="100278"/>
                  </a:lnTo>
                  <a:lnTo>
                    <a:pt x="71339" y="133157"/>
                  </a:lnTo>
                  <a:lnTo>
                    <a:pt x="46744" y="169568"/>
                  </a:lnTo>
                  <a:lnTo>
                    <a:pt x="26905" y="209103"/>
                  </a:lnTo>
                  <a:lnTo>
                    <a:pt x="12230" y="251353"/>
                  </a:lnTo>
                  <a:lnTo>
                    <a:pt x="3125" y="295911"/>
                  </a:lnTo>
                  <a:lnTo>
                    <a:pt x="0" y="342370"/>
                  </a:lnTo>
                  <a:lnTo>
                    <a:pt x="3125" y="388828"/>
                  </a:lnTo>
                  <a:lnTo>
                    <a:pt x="12230" y="433387"/>
                  </a:lnTo>
                  <a:lnTo>
                    <a:pt x="26905" y="475637"/>
                  </a:lnTo>
                  <a:lnTo>
                    <a:pt x="46744" y="515172"/>
                  </a:lnTo>
                  <a:lnTo>
                    <a:pt x="71339" y="551583"/>
                  </a:lnTo>
                  <a:lnTo>
                    <a:pt x="100280" y="584462"/>
                  </a:lnTo>
                  <a:lnTo>
                    <a:pt x="133161" y="613402"/>
                  </a:lnTo>
                  <a:lnTo>
                    <a:pt x="169574" y="637995"/>
                  </a:lnTo>
                  <a:lnTo>
                    <a:pt x="209110" y="657832"/>
                  </a:lnTo>
                  <a:lnTo>
                    <a:pt x="251361" y="672507"/>
                  </a:lnTo>
                  <a:lnTo>
                    <a:pt x="295920" y="681611"/>
                  </a:lnTo>
                  <a:lnTo>
                    <a:pt x="342379" y="684736"/>
                  </a:lnTo>
                  <a:lnTo>
                    <a:pt x="388837" y="681611"/>
                  </a:lnTo>
                  <a:lnTo>
                    <a:pt x="433396" y="672507"/>
                  </a:lnTo>
                  <a:lnTo>
                    <a:pt x="475646" y="657832"/>
                  </a:lnTo>
                  <a:lnTo>
                    <a:pt x="515181" y="637995"/>
                  </a:lnTo>
                  <a:lnTo>
                    <a:pt x="551592" y="613402"/>
                  </a:lnTo>
                  <a:lnTo>
                    <a:pt x="584471" y="584462"/>
                  </a:lnTo>
                  <a:lnTo>
                    <a:pt x="613411" y="551583"/>
                  </a:lnTo>
                  <a:lnTo>
                    <a:pt x="638004" y="515172"/>
                  </a:lnTo>
                  <a:lnTo>
                    <a:pt x="657841" y="475637"/>
                  </a:lnTo>
                  <a:lnTo>
                    <a:pt x="672516" y="433387"/>
                  </a:lnTo>
                  <a:lnTo>
                    <a:pt x="675093" y="420773"/>
                  </a:lnTo>
                  <a:lnTo>
                    <a:pt x="675093" y="263967"/>
                  </a:lnTo>
                  <a:lnTo>
                    <a:pt x="657841" y="209103"/>
                  </a:lnTo>
                  <a:lnTo>
                    <a:pt x="638004" y="169568"/>
                  </a:lnTo>
                  <a:lnTo>
                    <a:pt x="613411" y="133157"/>
                  </a:lnTo>
                  <a:lnTo>
                    <a:pt x="584471" y="100278"/>
                  </a:lnTo>
                  <a:lnTo>
                    <a:pt x="551592" y="71338"/>
                  </a:lnTo>
                  <a:lnTo>
                    <a:pt x="515181" y="46745"/>
                  </a:lnTo>
                  <a:lnTo>
                    <a:pt x="475646" y="26907"/>
                  </a:lnTo>
                  <a:lnTo>
                    <a:pt x="433396" y="12232"/>
                  </a:lnTo>
                  <a:lnTo>
                    <a:pt x="388837" y="3129"/>
                  </a:lnTo>
                  <a:lnTo>
                    <a:pt x="342379" y="0"/>
                  </a:lnTo>
                  <a:close/>
                </a:path>
              </a:pathLst>
            </a:custGeom>
            <a:solidFill>
              <a:srgbClr val="00984D">
                <a:alpha val="50000"/>
              </a:srgbClr>
            </a:solidFill>
          </p:spPr>
          <p:txBody>
            <a:bodyPr wrap="square" lIns="0" tIns="0" rIns="0" bIns="0" rtlCol="0"/>
            <a:lstStyle/>
            <a:p>
              <a:endParaRPr/>
            </a:p>
          </p:txBody>
        </p:sp>
        <p:sp>
          <p:nvSpPr>
            <p:cNvPr id="16" name="object 16"/>
            <p:cNvSpPr/>
            <p:nvPr/>
          </p:nvSpPr>
          <p:spPr>
            <a:xfrm>
              <a:off x="11507254" y="1419961"/>
              <a:ext cx="675640" cy="685165"/>
            </a:xfrm>
            <a:custGeom>
              <a:avLst/>
              <a:gdLst/>
              <a:ahLst/>
              <a:cxnLst/>
              <a:rect l="l" t="t" r="r" b="b"/>
              <a:pathLst>
                <a:path w="675640" h="685164">
                  <a:moveTo>
                    <a:pt x="342379" y="0"/>
                  </a:moveTo>
                  <a:lnTo>
                    <a:pt x="295920" y="3125"/>
                  </a:lnTo>
                  <a:lnTo>
                    <a:pt x="251361" y="12229"/>
                  </a:lnTo>
                  <a:lnTo>
                    <a:pt x="209110" y="26903"/>
                  </a:lnTo>
                  <a:lnTo>
                    <a:pt x="169574" y="46741"/>
                  </a:lnTo>
                  <a:lnTo>
                    <a:pt x="133161" y="71334"/>
                  </a:lnTo>
                  <a:lnTo>
                    <a:pt x="100280" y="100274"/>
                  </a:lnTo>
                  <a:lnTo>
                    <a:pt x="71339" y="133153"/>
                  </a:lnTo>
                  <a:lnTo>
                    <a:pt x="46744" y="169564"/>
                  </a:lnTo>
                  <a:lnTo>
                    <a:pt x="26905" y="209099"/>
                  </a:lnTo>
                  <a:lnTo>
                    <a:pt x="12230" y="251349"/>
                  </a:lnTo>
                  <a:lnTo>
                    <a:pt x="3125" y="295908"/>
                  </a:lnTo>
                  <a:lnTo>
                    <a:pt x="0" y="342366"/>
                  </a:lnTo>
                  <a:lnTo>
                    <a:pt x="3125" y="388825"/>
                  </a:lnTo>
                  <a:lnTo>
                    <a:pt x="12230" y="433383"/>
                  </a:lnTo>
                  <a:lnTo>
                    <a:pt x="26905" y="475633"/>
                  </a:lnTo>
                  <a:lnTo>
                    <a:pt x="46744" y="515168"/>
                  </a:lnTo>
                  <a:lnTo>
                    <a:pt x="71339" y="551579"/>
                  </a:lnTo>
                  <a:lnTo>
                    <a:pt x="100280" y="584458"/>
                  </a:lnTo>
                  <a:lnTo>
                    <a:pt x="133161" y="613398"/>
                  </a:lnTo>
                  <a:lnTo>
                    <a:pt x="169574" y="637991"/>
                  </a:lnTo>
                  <a:lnTo>
                    <a:pt x="209110" y="657829"/>
                  </a:lnTo>
                  <a:lnTo>
                    <a:pt x="251361" y="672503"/>
                  </a:lnTo>
                  <a:lnTo>
                    <a:pt x="295920" y="681607"/>
                  </a:lnTo>
                  <a:lnTo>
                    <a:pt x="342379" y="684733"/>
                  </a:lnTo>
                  <a:lnTo>
                    <a:pt x="388837" y="681607"/>
                  </a:lnTo>
                  <a:lnTo>
                    <a:pt x="433396" y="672503"/>
                  </a:lnTo>
                  <a:lnTo>
                    <a:pt x="475646" y="657829"/>
                  </a:lnTo>
                  <a:lnTo>
                    <a:pt x="515181" y="637991"/>
                  </a:lnTo>
                  <a:lnTo>
                    <a:pt x="551592" y="613398"/>
                  </a:lnTo>
                  <a:lnTo>
                    <a:pt x="584471" y="584458"/>
                  </a:lnTo>
                  <a:lnTo>
                    <a:pt x="613411" y="551579"/>
                  </a:lnTo>
                  <a:lnTo>
                    <a:pt x="638004" y="515168"/>
                  </a:lnTo>
                  <a:lnTo>
                    <a:pt x="657841" y="475633"/>
                  </a:lnTo>
                  <a:lnTo>
                    <a:pt x="672516" y="433383"/>
                  </a:lnTo>
                  <a:lnTo>
                    <a:pt x="675093" y="420769"/>
                  </a:lnTo>
                  <a:lnTo>
                    <a:pt x="675093" y="263963"/>
                  </a:lnTo>
                  <a:lnTo>
                    <a:pt x="657841" y="209099"/>
                  </a:lnTo>
                  <a:lnTo>
                    <a:pt x="638004" y="169564"/>
                  </a:lnTo>
                  <a:lnTo>
                    <a:pt x="613411" y="133153"/>
                  </a:lnTo>
                  <a:lnTo>
                    <a:pt x="584471" y="100274"/>
                  </a:lnTo>
                  <a:lnTo>
                    <a:pt x="551592" y="71334"/>
                  </a:lnTo>
                  <a:lnTo>
                    <a:pt x="515181" y="46741"/>
                  </a:lnTo>
                  <a:lnTo>
                    <a:pt x="475646" y="26903"/>
                  </a:lnTo>
                  <a:lnTo>
                    <a:pt x="433396" y="12229"/>
                  </a:lnTo>
                  <a:lnTo>
                    <a:pt x="388837" y="3125"/>
                  </a:lnTo>
                  <a:lnTo>
                    <a:pt x="342379" y="0"/>
                  </a:lnTo>
                  <a:close/>
                </a:path>
              </a:pathLst>
            </a:custGeom>
            <a:solidFill>
              <a:srgbClr val="F1A923">
                <a:alpha val="50000"/>
              </a:srgbClr>
            </a:solidFill>
          </p:spPr>
          <p:txBody>
            <a:bodyPr wrap="square" lIns="0" tIns="0" rIns="0" bIns="0" rtlCol="0"/>
            <a:lstStyle/>
            <a:p>
              <a:endParaRPr/>
            </a:p>
          </p:txBody>
        </p:sp>
        <p:sp>
          <p:nvSpPr>
            <p:cNvPr id="17" name="object 17"/>
            <p:cNvSpPr/>
            <p:nvPr/>
          </p:nvSpPr>
          <p:spPr>
            <a:xfrm>
              <a:off x="11507254" y="710323"/>
              <a:ext cx="675640" cy="685165"/>
            </a:xfrm>
            <a:custGeom>
              <a:avLst/>
              <a:gdLst/>
              <a:ahLst/>
              <a:cxnLst/>
              <a:rect l="l" t="t" r="r" b="b"/>
              <a:pathLst>
                <a:path w="675640" h="685165">
                  <a:moveTo>
                    <a:pt x="342379" y="0"/>
                  </a:moveTo>
                  <a:lnTo>
                    <a:pt x="295920" y="3125"/>
                  </a:lnTo>
                  <a:lnTo>
                    <a:pt x="251361" y="12229"/>
                  </a:lnTo>
                  <a:lnTo>
                    <a:pt x="209110" y="26903"/>
                  </a:lnTo>
                  <a:lnTo>
                    <a:pt x="169574" y="46741"/>
                  </a:lnTo>
                  <a:lnTo>
                    <a:pt x="133161" y="71334"/>
                  </a:lnTo>
                  <a:lnTo>
                    <a:pt x="100280" y="100274"/>
                  </a:lnTo>
                  <a:lnTo>
                    <a:pt x="71339" y="133153"/>
                  </a:lnTo>
                  <a:lnTo>
                    <a:pt x="46744" y="169564"/>
                  </a:lnTo>
                  <a:lnTo>
                    <a:pt x="26905" y="209099"/>
                  </a:lnTo>
                  <a:lnTo>
                    <a:pt x="12230" y="251349"/>
                  </a:lnTo>
                  <a:lnTo>
                    <a:pt x="3125" y="295908"/>
                  </a:lnTo>
                  <a:lnTo>
                    <a:pt x="0" y="342366"/>
                  </a:lnTo>
                  <a:lnTo>
                    <a:pt x="3125" y="388825"/>
                  </a:lnTo>
                  <a:lnTo>
                    <a:pt x="12230" y="433383"/>
                  </a:lnTo>
                  <a:lnTo>
                    <a:pt x="26905" y="475633"/>
                  </a:lnTo>
                  <a:lnTo>
                    <a:pt x="46744" y="515168"/>
                  </a:lnTo>
                  <a:lnTo>
                    <a:pt x="71339" y="551579"/>
                  </a:lnTo>
                  <a:lnTo>
                    <a:pt x="100280" y="584458"/>
                  </a:lnTo>
                  <a:lnTo>
                    <a:pt x="133161" y="613398"/>
                  </a:lnTo>
                  <a:lnTo>
                    <a:pt x="169574" y="637991"/>
                  </a:lnTo>
                  <a:lnTo>
                    <a:pt x="209110" y="657829"/>
                  </a:lnTo>
                  <a:lnTo>
                    <a:pt x="251361" y="672503"/>
                  </a:lnTo>
                  <a:lnTo>
                    <a:pt x="295920" y="681607"/>
                  </a:lnTo>
                  <a:lnTo>
                    <a:pt x="342379" y="684733"/>
                  </a:lnTo>
                  <a:lnTo>
                    <a:pt x="388837" y="681607"/>
                  </a:lnTo>
                  <a:lnTo>
                    <a:pt x="433396" y="672503"/>
                  </a:lnTo>
                  <a:lnTo>
                    <a:pt x="475646" y="657829"/>
                  </a:lnTo>
                  <a:lnTo>
                    <a:pt x="515181" y="637991"/>
                  </a:lnTo>
                  <a:lnTo>
                    <a:pt x="551592" y="613398"/>
                  </a:lnTo>
                  <a:lnTo>
                    <a:pt x="584471" y="584458"/>
                  </a:lnTo>
                  <a:lnTo>
                    <a:pt x="613411" y="551579"/>
                  </a:lnTo>
                  <a:lnTo>
                    <a:pt x="638004" y="515168"/>
                  </a:lnTo>
                  <a:lnTo>
                    <a:pt x="657841" y="475633"/>
                  </a:lnTo>
                  <a:lnTo>
                    <a:pt x="672516" y="433383"/>
                  </a:lnTo>
                  <a:lnTo>
                    <a:pt x="675093" y="420769"/>
                  </a:lnTo>
                  <a:lnTo>
                    <a:pt x="675093" y="263963"/>
                  </a:lnTo>
                  <a:lnTo>
                    <a:pt x="657841" y="209099"/>
                  </a:lnTo>
                  <a:lnTo>
                    <a:pt x="638004" y="169564"/>
                  </a:lnTo>
                  <a:lnTo>
                    <a:pt x="613411" y="133153"/>
                  </a:lnTo>
                  <a:lnTo>
                    <a:pt x="584471" y="100274"/>
                  </a:lnTo>
                  <a:lnTo>
                    <a:pt x="551592" y="71334"/>
                  </a:lnTo>
                  <a:lnTo>
                    <a:pt x="515181" y="46741"/>
                  </a:lnTo>
                  <a:lnTo>
                    <a:pt x="475646" y="26903"/>
                  </a:lnTo>
                  <a:lnTo>
                    <a:pt x="433396" y="12229"/>
                  </a:lnTo>
                  <a:lnTo>
                    <a:pt x="388837" y="3125"/>
                  </a:lnTo>
                  <a:lnTo>
                    <a:pt x="342379" y="0"/>
                  </a:lnTo>
                  <a:close/>
                </a:path>
              </a:pathLst>
            </a:custGeom>
            <a:solidFill>
              <a:srgbClr val="004281">
                <a:alpha val="50000"/>
              </a:srgbClr>
            </a:solidFill>
          </p:spPr>
          <p:txBody>
            <a:bodyPr wrap="square" lIns="0" tIns="0" rIns="0" bIns="0" rtlCol="0"/>
            <a:lstStyle/>
            <a:p>
              <a:endParaRPr/>
            </a:p>
          </p:txBody>
        </p:sp>
        <p:sp>
          <p:nvSpPr>
            <p:cNvPr id="18" name="object 18"/>
            <p:cNvSpPr/>
            <p:nvPr/>
          </p:nvSpPr>
          <p:spPr>
            <a:xfrm>
              <a:off x="10836935" y="1079563"/>
              <a:ext cx="685165" cy="685165"/>
            </a:xfrm>
            <a:custGeom>
              <a:avLst/>
              <a:gdLst/>
              <a:ahLst/>
              <a:cxnLst/>
              <a:rect l="l" t="t" r="r" b="b"/>
              <a:pathLst>
                <a:path w="685165" h="685164">
                  <a:moveTo>
                    <a:pt x="342366" y="0"/>
                  </a:moveTo>
                  <a:lnTo>
                    <a:pt x="295908" y="3125"/>
                  </a:lnTo>
                  <a:lnTo>
                    <a:pt x="251349" y="12229"/>
                  </a:lnTo>
                  <a:lnTo>
                    <a:pt x="209099" y="26903"/>
                  </a:lnTo>
                  <a:lnTo>
                    <a:pt x="169564" y="46741"/>
                  </a:lnTo>
                  <a:lnTo>
                    <a:pt x="133153" y="71334"/>
                  </a:lnTo>
                  <a:lnTo>
                    <a:pt x="100274" y="100274"/>
                  </a:lnTo>
                  <a:lnTo>
                    <a:pt x="71334" y="133153"/>
                  </a:lnTo>
                  <a:lnTo>
                    <a:pt x="46741" y="169564"/>
                  </a:lnTo>
                  <a:lnTo>
                    <a:pt x="26903" y="209099"/>
                  </a:lnTo>
                  <a:lnTo>
                    <a:pt x="12229" y="251349"/>
                  </a:lnTo>
                  <a:lnTo>
                    <a:pt x="3125" y="295908"/>
                  </a:lnTo>
                  <a:lnTo>
                    <a:pt x="0" y="342366"/>
                  </a:lnTo>
                  <a:lnTo>
                    <a:pt x="3125" y="388825"/>
                  </a:lnTo>
                  <a:lnTo>
                    <a:pt x="12229" y="433383"/>
                  </a:lnTo>
                  <a:lnTo>
                    <a:pt x="26903" y="475633"/>
                  </a:lnTo>
                  <a:lnTo>
                    <a:pt x="46741" y="515168"/>
                  </a:lnTo>
                  <a:lnTo>
                    <a:pt x="71334" y="551579"/>
                  </a:lnTo>
                  <a:lnTo>
                    <a:pt x="100274" y="584458"/>
                  </a:lnTo>
                  <a:lnTo>
                    <a:pt x="133153" y="613398"/>
                  </a:lnTo>
                  <a:lnTo>
                    <a:pt x="169564" y="637991"/>
                  </a:lnTo>
                  <a:lnTo>
                    <a:pt x="209099" y="657829"/>
                  </a:lnTo>
                  <a:lnTo>
                    <a:pt x="251349" y="672503"/>
                  </a:lnTo>
                  <a:lnTo>
                    <a:pt x="295908" y="681607"/>
                  </a:lnTo>
                  <a:lnTo>
                    <a:pt x="342366" y="684733"/>
                  </a:lnTo>
                  <a:lnTo>
                    <a:pt x="388825" y="681607"/>
                  </a:lnTo>
                  <a:lnTo>
                    <a:pt x="433384" y="672503"/>
                  </a:lnTo>
                  <a:lnTo>
                    <a:pt x="475635" y="657829"/>
                  </a:lnTo>
                  <a:lnTo>
                    <a:pt x="515171" y="637991"/>
                  </a:lnTo>
                  <a:lnTo>
                    <a:pt x="551584" y="613398"/>
                  </a:lnTo>
                  <a:lnTo>
                    <a:pt x="584465" y="584458"/>
                  </a:lnTo>
                  <a:lnTo>
                    <a:pt x="613406" y="551579"/>
                  </a:lnTo>
                  <a:lnTo>
                    <a:pt x="638000" y="515168"/>
                  </a:lnTo>
                  <a:lnTo>
                    <a:pt x="657839" y="475633"/>
                  </a:lnTo>
                  <a:lnTo>
                    <a:pt x="672515" y="433383"/>
                  </a:lnTo>
                  <a:lnTo>
                    <a:pt x="681620" y="388825"/>
                  </a:lnTo>
                  <a:lnTo>
                    <a:pt x="684745" y="342366"/>
                  </a:lnTo>
                  <a:lnTo>
                    <a:pt x="681620" y="295908"/>
                  </a:lnTo>
                  <a:lnTo>
                    <a:pt x="672515" y="251349"/>
                  </a:lnTo>
                  <a:lnTo>
                    <a:pt x="657839" y="209099"/>
                  </a:lnTo>
                  <a:lnTo>
                    <a:pt x="638000" y="169564"/>
                  </a:lnTo>
                  <a:lnTo>
                    <a:pt x="613406" y="133153"/>
                  </a:lnTo>
                  <a:lnTo>
                    <a:pt x="584465" y="100274"/>
                  </a:lnTo>
                  <a:lnTo>
                    <a:pt x="551584" y="71334"/>
                  </a:lnTo>
                  <a:lnTo>
                    <a:pt x="515171" y="46741"/>
                  </a:lnTo>
                  <a:lnTo>
                    <a:pt x="475635" y="26903"/>
                  </a:lnTo>
                  <a:lnTo>
                    <a:pt x="433384" y="12229"/>
                  </a:lnTo>
                  <a:lnTo>
                    <a:pt x="388825" y="3125"/>
                  </a:lnTo>
                  <a:lnTo>
                    <a:pt x="342366" y="0"/>
                  </a:lnTo>
                  <a:close/>
                </a:path>
              </a:pathLst>
            </a:custGeom>
            <a:solidFill>
              <a:srgbClr val="E14E25">
                <a:alpha val="50000"/>
              </a:srgbClr>
            </a:solidFill>
          </p:spPr>
          <p:txBody>
            <a:bodyPr wrap="square" lIns="0" tIns="0" rIns="0" bIns="0" rtlCol="0"/>
            <a:lstStyle/>
            <a:p>
              <a:endParaRPr/>
            </a:p>
          </p:txBody>
        </p:sp>
        <p:sp>
          <p:nvSpPr>
            <p:cNvPr id="19" name="object 19"/>
            <p:cNvSpPr/>
            <p:nvPr/>
          </p:nvSpPr>
          <p:spPr>
            <a:xfrm>
              <a:off x="10836935" y="369912"/>
              <a:ext cx="685165" cy="685165"/>
            </a:xfrm>
            <a:custGeom>
              <a:avLst/>
              <a:gdLst/>
              <a:ahLst/>
              <a:cxnLst/>
              <a:rect l="l" t="t" r="r" b="b"/>
              <a:pathLst>
                <a:path w="685165" h="685165">
                  <a:moveTo>
                    <a:pt x="342366" y="0"/>
                  </a:moveTo>
                  <a:lnTo>
                    <a:pt x="295908" y="3125"/>
                  </a:lnTo>
                  <a:lnTo>
                    <a:pt x="251349" y="12230"/>
                  </a:lnTo>
                  <a:lnTo>
                    <a:pt x="209099" y="26905"/>
                  </a:lnTo>
                  <a:lnTo>
                    <a:pt x="169564" y="46744"/>
                  </a:lnTo>
                  <a:lnTo>
                    <a:pt x="133153" y="71339"/>
                  </a:lnTo>
                  <a:lnTo>
                    <a:pt x="100274" y="100280"/>
                  </a:lnTo>
                  <a:lnTo>
                    <a:pt x="71334" y="133161"/>
                  </a:lnTo>
                  <a:lnTo>
                    <a:pt x="46741" y="169574"/>
                  </a:lnTo>
                  <a:lnTo>
                    <a:pt x="26903" y="209110"/>
                  </a:lnTo>
                  <a:lnTo>
                    <a:pt x="12229" y="251361"/>
                  </a:lnTo>
                  <a:lnTo>
                    <a:pt x="3125" y="295920"/>
                  </a:lnTo>
                  <a:lnTo>
                    <a:pt x="0" y="342379"/>
                  </a:lnTo>
                  <a:lnTo>
                    <a:pt x="3125" y="388837"/>
                  </a:lnTo>
                  <a:lnTo>
                    <a:pt x="12229" y="433396"/>
                  </a:lnTo>
                  <a:lnTo>
                    <a:pt x="26903" y="475646"/>
                  </a:lnTo>
                  <a:lnTo>
                    <a:pt x="46741" y="515181"/>
                  </a:lnTo>
                  <a:lnTo>
                    <a:pt x="71334" y="551592"/>
                  </a:lnTo>
                  <a:lnTo>
                    <a:pt x="100274" y="584471"/>
                  </a:lnTo>
                  <a:lnTo>
                    <a:pt x="133153" y="613411"/>
                  </a:lnTo>
                  <a:lnTo>
                    <a:pt x="169564" y="638004"/>
                  </a:lnTo>
                  <a:lnTo>
                    <a:pt x="209099" y="657841"/>
                  </a:lnTo>
                  <a:lnTo>
                    <a:pt x="251349" y="672516"/>
                  </a:lnTo>
                  <a:lnTo>
                    <a:pt x="295908" y="681620"/>
                  </a:lnTo>
                  <a:lnTo>
                    <a:pt x="342366" y="684745"/>
                  </a:lnTo>
                  <a:lnTo>
                    <a:pt x="388825" y="681620"/>
                  </a:lnTo>
                  <a:lnTo>
                    <a:pt x="433384" y="672516"/>
                  </a:lnTo>
                  <a:lnTo>
                    <a:pt x="475635" y="657841"/>
                  </a:lnTo>
                  <a:lnTo>
                    <a:pt x="515171" y="638004"/>
                  </a:lnTo>
                  <a:lnTo>
                    <a:pt x="551584" y="613411"/>
                  </a:lnTo>
                  <a:lnTo>
                    <a:pt x="584465" y="584471"/>
                  </a:lnTo>
                  <a:lnTo>
                    <a:pt x="613406" y="551592"/>
                  </a:lnTo>
                  <a:lnTo>
                    <a:pt x="638000" y="515181"/>
                  </a:lnTo>
                  <a:lnTo>
                    <a:pt x="657839" y="475646"/>
                  </a:lnTo>
                  <a:lnTo>
                    <a:pt x="672515" y="433396"/>
                  </a:lnTo>
                  <a:lnTo>
                    <a:pt x="681620" y="388837"/>
                  </a:lnTo>
                  <a:lnTo>
                    <a:pt x="684745" y="342379"/>
                  </a:lnTo>
                  <a:lnTo>
                    <a:pt x="681620" y="295920"/>
                  </a:lnTo>
                  <a:lnTo>
                    <a:pt x="672515" y="251361"/>
                  </a:lnTo>
                  <a:lnTo>
                    <a:pt x="657839" y="209110"/>
                  </a:lnTo>
                  <a:lnTo>
                    <a:pt x="638000" y="169574"/>
                  </a:lnTo>
                  <a:lnTo>
                    <a:pt x="613406" y="133161"/>
                  </a:lnTo>
                  <a:lnTo>
                    <a:pt x="584465" y="100280"/>
                  </a:lnTo>
                  <a:lnTo>
                    <a:pt x="551584" y="71339"/>
                  </a:lnTo>
                  <a:lnTo>
                    <a:pt x="515171" y="46744"/>
                  </a:lnTo>
                  <a:lnTo>
                    <a:pt x="475635" y="26905"/>
                  </a:lnTo>
                  <a:lnTo>
                    <a:pt x="433384" y="12230"/>
                  </a:lnTo>
                  <a:lnTo>
                    <a:pt x="388825" y="3125"/>
                  </a:lnTo>
                  <a:lnTo>
                    <a:pt x="342366" y="0"/>
                  </a:lnTo>
                  <a:close/>
                </a:path>
              </a:pathLst>
            </a:custGeom>
            <a:solidFill>
              <a:srgbClr val="6DC3E5">
                <a:alpha val="50000"/>
              </a:srgbClr>
            </a:solidFill>
          </p:spPr>
          <p:txBody>
            <a:bodyPr wrap="square" lIns="0" tIns="0" rIns="0" bIns="0" rtlCol="0"/>
            <a:lstStyle/>
            <a:p>
              <a:endParaRPr/>
            </a:p>
          </p:txBody>
        </p:sp>
      </p:grpSp>
      <p:pic>
        <p:nvPicPr>
          <p:cNvPr id="21" name="Imagen 20">
            <a:extLst>
              <a:ext uri="{FF2B5EF4-FFF2-40B4-BE49-F238E27FC236}">
                <a16:creationId xmlns:a16="http://schemas.microsoft.com/office/drawing/2014/main" id="{FBF67C03-2309-646A-2B15-98B6359B284B}"/>
              </a:ext>
            </a:extLst>
          </p:cNvPr>
          <p:cNvPicPr>
            <a:picLocks noChangeAspect="1"/>
          </p:cNvPicPr>
          <p:nvPr/>
        </p:nvPicPr>
        <p:blipFill>
          <a:blip r:embed="rId3"/>
          <a:stretch>
            <a:fillRect/>
          </a:stretch>
        </p:blipFill>
        <p:spPr>
          <a:xfrm>
            <a:off x="7983342" y="5710795"/>
            <a:ext cx="3646441" cy="92776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3E7815F-B816-762D-29D8-DA612397FC1A}"/>
            </a:ext>
          </a:extLst>
        </p:cNvPr>
        <p:cNvGrpSpPr/>
        <p:nvPr/>
      </p:nvGrpSpPr>
      <p:grpSpPr>
        <a:xfrm>
          <a:off x="0" y="0"/>
          <a:ext cx="0" cy="0"/>
          <a:chOff x="0" y="0"/>
          <a:chExt cx="0" cy="0"/>
        </a:xfrm>
      </p:grpSpPr>
      <p:pic>
        <p:nvPicPr>
          <p:cNvPr id="3" name="object 3">
            <a:extLst>
              <a:ext uri="{FF2B5EF4-FFF2-40B4-BE49-F238E27FC236}">
                <a16:creationId xmlns:a16="http://schemas.microsoft.com/office/drawing/2014/main" id="{93D139D8-07CE-A680-4338-77036853C309}"/>
              </a:ext>
            </a:extLst>
          </p:cNvPr>
          <p:cNvPicPr/>
          <p:nvPr/>
        </p:nvPicPr>
        <p:blipFill>
          <a:blip r:embed="rId2" cstate="print"/>
          <a:stretch>
            <a:fillRect/>
          </a:stretch>
        </p:blipFill>
        <p:spPr>
          <a:xfrm>
            <a:off x="-76200" y="698"/>
            <a:ext cx="12268309" cy="6857983"/>
          </a:xfrm>
          <a:prstGeom prst="rect">
            <a:avLst/>
          </a:prstGeom>
        </p:spPr>
      </p:pic>
      <p:pic>
        <p:nvPicPr>
          <p:cNvPr id="4" name="object 4">
            <a:extLst>
              <a:ext uri="{FF2B5EF4-FFF2-40B4-BE49-F238E27FC236}">
                <a16:creationId xmlns:a16="http://schemas.microsoft.com/office/drawing/2014/main" id="{E139733E-9C43-92DF-D219-0C96B6C2D481}"/>
              </a:ext>
            </a:extLst>
          </p:cNvPr>
          <p:cNvPicPr/>
          <p:nvPr/>
        </p:nvPicPr>
        <p:blipFill>
          <a:blip r:embed="rId3" cstate="print"/>
          <a:stretch>
            <a:fillRect/>
          </a:stretch>
        </p:blipFill>
        <p:spPr>
          <a:xfrm>
            <a:off x="57823" y="5556821"/>
            <a:ext cx="6927850" cy="1301750"/>
          </a:xfrm>
          <a:prstGeom prst="rect">
            <a:avLst/>
          </a:prstGeom>
        </p:spPr>
      </p:pic>
      <p:pic>
        <p:nvPicPr>
          <p:cNvPr id="5" name="object 5">
            <a:extLst>
              <a:ext uri="{FF2B5EF4-FFF2-40B4-BE49-F238E27FC236}">
                <a16:creationId xmlns:a16="http://schemas.microsoft.com/office/drawing/2014/main" id="{C21BDB33-B8FA-27F0-88FD-CFFB4231950E}"/>
              </a:ext>
            </a:extLst>
          </p:cNvPr>
          <p:cNvPicPr/>
          <p:nvPr/>
        </p:nvPicPr>
        <p:blipFill>
          <a:blip r:embed="rId4" cstate="print"/>
          <a:stretch>
            <a:fillRect/>
          </a:stretch>
        </p:blipFill>
        <p:spPr>
          <a:xfrm>
            <a:off x="6193662" y="682"/>
            <a:ext cx="5998446" cy="1441447"/>
          </a:xfrm>
          <a:prstGeom prst="rect">
            <a:avLst/>
          </a:prstGeom>
        </p:spPr>
      </p:pic>
      <p:sp>
        <p:nvSpPr>
          <p:cNvPr id="7" name="object 7">
            <a:extLst>
              <a:ext uri="{FF2B5EF4-FFF2-40B4-BE49-F238E27FC236}">
                <a16:creationId xmlns:a16="http://schemas.microsoft.com/office/drawing/2014/main" id="{94B6F70E-F4FA-FAE4-229D-E8DC987C6603}"/>
              </a:ext>
            </a:extLst>
          </p:cNvPr>
          <p:cNvSpPr/>
          <p:nvPr/>
        </p:nvSpPr>
        <p:spPr>
          <a:xfrm>
            <a:off x="555059" y="1536330"/>
            <a:ext cx="3822700" cy="34925"/>
          </a:xfrm>
          <a:custGeom>
            <a:avLst/>
            <a:gdLst/>
            <a:ahLst/>
            <a:cxnLst/>
            <a:rect l="l" t="t" r="r" b="b"/>
            <a:pathLst>
              <a:path w="3822700" h="34925">
                <a:moveTo>
                  <a:pt x="3822700" y="0"/>
                </a:moveTo>
                <a:lnTo>
                  <a:pt x="0" y="0"/>
                </a:lnTo>
                <a:lnTo>
                  <a:pt x="0" y="34367"/>
                </a:lnTo>
                <a:lnTo>
                  <a:pt x="3822700" y="34367"/>
                </a:lnTo>
                <a:lnTo>
                  <a:pt x="3822700" y="0"/>
                </a:lnTo>
                <a:close/>
              </a:path>
            </a:pathLst>
          </a:custGeom>
          <a:solidFill>
            <a:srgbClr val="004281"/>
          </a:solidFill>
        </p:spPr>
        <p:txBody>
          <a:bodyPr wrap="square" lIns="0" tIns="0" rIns="0" bIns="0" rtlCol="0"/>
          <a:lstStyle/>
          <a:p>
            <a:endParaRPr/>
          </a:p>
        </p:txBody>
      </p:sp>
      <p:sp>
        <p:nvSpPr>
          <p:cNvPr id="8" name="object 8">
            <a:extLst>
              <a:ext uri="{FF2B5EF4-FFF2-40B4-BE49-F238E27FC236}">
                <a16:creationId xmlns:a16="http://schemas.microsoft.com/office/drawing/2014/main" id="{DF4BB5D4-B053-9FFD-ACB4-165832D2BA8F}"/>
              </a:ext>
            </a:extLst>
          </p:cNvPr>
          <p:cNvSpPr txBox="1">
            <a:spLocks noGrp="1"/>
          </p:cNvSpPr>
          <p:nvPr>
            <p:ph type="title"/>
          </p:nvPr>
        </p:nvSpPr>
        <p:spPr>
          <a:xfrm>
            <a:off x="527944" y="794237"/>
            <a:ext cx="9500000" cy="550151"/>
          </a:xfrm>
          <a:prstGeom prst="rect">
            <a:avLst/>
          </a:prstGeom>
        </p:spPr>
        <p:txBody>
          <a:bodyPr vert="horz" wrap="square" lIns="0" tIns="11430" rIns="0" bIns="0" rtlCol="0">
            <a:spAutoFit/>
          </a:bodyPr>
          <a:lstStyle/>
          <a:p>
            <a:pPr marL="12700">
              <a:lnSpc>
                <a:spcPct val="100000"/>
              </a:lnSpc>
              <a:spcBef>
                <a:spcPts val="90"/>
              </a:spcBef>
            </a:pPr>
            <a:r>
              <a:rPr lang="es-ES" sz="3500" spc="185" dirty="0"/>
              <a:t>La IA y la transparencia algorítmica</a:t>
            </a:r>
            <a:endParaRPr sz="3500" dirty="0"/>
          </a:p>
        </p:txBody>
      </p:sp>
      <p:sp>
        <p:nvSpPr>
          <p:cNvPr id="9" name="object 9">
            <a:extLst>
              <a:ext uri="{FF2B5EF4-FFF2-40B4-BE49-F238E27FC236}">
                <a16:creationId xmlns:a16="http://schemas.microsoft.com/office/drawing/2014/main" id="{028C4DB7-2253-46A8-9AA6-7A48FB0AE662}"/>
              </a:ext>
            </a:extLst>
          </p:cNvPr>
          <p:cNvSpPr txBox="1">
            <a:spLocks noGrp="1"/>
          </p:cNvSpPr>
          <p:nvPr>
            <p:ph type="body" idx="1"/>
          </p:nvPr>
        </p:nvSpPr>
        <p:spPr>
          <a:xfrm>
            <a:off x="544982" y="1913092"/>
            <a:ext cx="11025943" cy="3767442"/>
          </a:xfrm>
          <a:prstGeom prst="rect">
            <a:avLst/>
          </a:prstGeom>
        </p:spPr>
        <p:txBody>
          <a:bodyPr vert="horz" wrap="square" lIns="0" tIns="12700" rIns="0" bIns="0" rtlCol="0">
            <a:spAutoFit/>
          </a:bodyPr>
          <a:lstStyle/>
          <a:p>
            <a:pPr marL="12700" marR="5080" algn="just">
              <a:lnSpc>
                <a:spcPct val="108900"/>
              </a:lnSpc>
              <a:spcBef>
                <a:spcPts val="100"/>
              </a:spcBef>
            </a:pPr>
            <a:r>
              <a:rPr lang="es-ES" sz="2500" spc="-10" dirty="0">
                <a:latin typeface="Palatino Linotype" panose="02040502050505030304" pitchFamily="18" charset="0"/>
              </a:rPr>
              <a:t>La RTA reconoce en la inteligencia artificial y la transparencia algorítmica una nueva era para el ejercicio del derecho de acceso a la información. Por ello, el Plan Estratégico 2024–2027 asume su uso íntegro y responsable como línea de acción prioritaria de la Red, que impulsa proyectos para ampliar y agilizar el acceso a la información sin perder de vista la integridad informacional. Al mismo tiempo, expande la capacitación digital y el repositorio de buenas prácticas en IA aplicada a la transparencia, y fortalece alianzas internacionales —con la UNESCO, la OCDE, el CLAD, la UE y el BID— para posicionar los estándares regionales como referencia global.</a:t>
            </a:r>
          </a:p>
        </p:txBody>
      </p:sp>
      <p:pic>
        <p:nvPicPr>
          <p:cNvPr id="11" name="Imagen 10">
            <a:extLst>
              <a:ext uri="{FF2B5EF4-FFF2-40B4-BE49-F238E27FC236}">
                <a16:creationId xmlns:a16="http://schemas.microsoft.com/office/drawing/2014/main" id="{0069AD95-8765-FCD4-ACAE-36C7E9FD2C9A}"/>
              </a:ext>
            </a:extLst>
          </p:cNvPr>
          <p:cNvPicPr>
            <a:picLocks noChangeAspect="1"/>
          </p:cNvPicPr>
          <p:nvPr/>
        </p:nvPicPr>
        <p:blipFill>
          <a:blip r:embed="rId5"/>
          <a:stretch>
            <a:fillRect/>
          </a:stretch>
        </p:blipFill>
        <p:spPr>
          <a:xfrm>
            <a:off x="7983342" y="5710795"/>
            <a:ext cx="3646441" cy="927762"/>
          </a:xfrm>
          <a:prstGeom prst="rect">
            <a:avLst/>
          </a:prstGeom>
        </p:spPr>
      </p:pic>
    </p:spTree>
    <p:extLst>
      <p:ext uri="{BB962C8B-B14F-4D97-AF65-F5344CB8AC3E}">
        <p14:creationId xmlns:p14="http://schemas.microsoft.com/office/powerpoint/2010/main" val="3694042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C33B6-91FB-82B9-5871-FAB3E025C9F9}"/>
            </a:ext>
          </a:extLst>
        </p:cNvPr>
        <p:cNvGrpSpPr/>
        <p:nvPr/>
      </p:nvGrpSpPr>
      <p:grpSpPr>
        <a:xfrm>
          <a:off x="0" y="0"/>
          <a:ext cx="0" cy="0"/>
          <a:chOff x="0" y="0"/>
          <a:chExt cx="0" cy="0"/>
        </a:xfrm>
      </p:grpSpPr>
      <p:pic>
        <p:nvPicPr>
          <p:cNvPr id="3" name="object 3">
            <a:extLst>
              <a:ext uri="{FF2B5EF4-FFF2-40B4-BE49-F238E27FC236}">
                <a16:creationId xmlns:a16="http://schemas.microsoft.com/office/drawing/2014/main" id="{002CB036-714B-B851-7711-55091F68598C}"/>
              </a:ext>
            </a:extLst>
          </p:cNvPr>
          <p:cNvPicPr/>
          <p:nvPr/>
        </p:nvPicPr>
        <p:blipFill>
          <a:blip r:embed="rId2" cstate="print"/>
          <a:stretch>
            <a:fillRect/>
          </a:stretch>
        </p:blipFill>
        <p:spPr>
          <a:xfrm>
            <a:off x="673" y="5557583"/>
            <a:ext cx="6984999" cy="1301750"/>
          </a:xfrm>
          <a:prstGeom prst="rect">
            <a:avLst/>
          </a:prstGeom>
        </p:spPr>
      </p:pic>
      <p:pic>
        <p:nvPicPr>
          <p:cNvPr id="4" name="object 4">
            <a:extLst>
              <a:ext uri="{FF2B5EF4-FFF2-40B4-BE49-F238E27FC236}">
                <a16:creationId xmlns:a16="http://schemas.microsoft.com/office/drawing/2014/main" id="{61A2D853-563E-B932-DC5A-C3CD67FF66DB}"/>
              </a:ext>
            </a:extLst>
          </p:cNvPr>
          <p:cNvPicPr/>
          <p:nvPr/>
        </p:nvPicPr>
        <p:blipFill>
          <a:blip r:embed="rId3" cstate="print"/>
          <a:stretch>
            <a:fillRect/>
          </a:stretch>
        </p:blipFill>
        <p:spPr>
          <a:xfrm>
            <a:off x="6194227" y="1416"/>
            <a:ext cx="5998444" cy="1441449"/>
          </a:xfrm>
          <a:prstGeom prst="rect">
            <a:avLst/>
          </a:prstGeom>
        </p:spPr>
      </p:pic>
      <p:sp>
        <p:nvSpPr>
          <p:cNvPr id="6" name="object 6">
            <a:extLst>
              <a:ext uri="{FF2B5EF4-FFF2-40B4-BE49-F238E27FC236}">
                <a16:creationId xmlns:a16="http://schemas.microsoft.com/office/drawing/2014/main" id="{9ABD3E50-1499-3333-6668-6A984C077748}"/>
              </a:ext>
            </a:extLst>
          </p:cNvPr>
          <p:cNvSpPr/>
          <p:nvPr/>
        </p:nvSpPr>
        <p:spPr>
          <a:xfrm>
            <a:off x="1748764" y="1615579"/>
            <a:ext cx="8696325" cy="3253740"/>
          </a:xfrm>
          <a:custGeom>
            <a:avLst/>
            <a:gdLst/>
            <a:ahLst/>
            <a:cxnLst/>
            <a:rect l="l" t="t" r="r" b="b"/>
            <a:pathLst>
              <a:path w="8696325" h="3253740">
                <a:moveTo>
                  <a:pt x="8695817" y="3219310"/>
                </a:moveTo>
                <a:lnTo>
                  <a:pt x="0" y="3219310"/>
                </a:lnTo>
                <a:lnTo>
                  <a:pt x="0" y="3253676"/>
                </a:lnTo>
                <a:lnTo>
                  <a:pt x="8695817" y="3253676"/>
                </a:lnTo>
                <a:lnTo>
                  <a:pt x="8695817" y="3219310"/>
                </a:lnTo>
                <a:close/>
              </a:path>
              <a:path w="8696325" h="3253740">
                <a:moveTo>
                  <a:pt x="8695817" y="0"/>
                </a:moveTo>
                <a:lnTo>
                  <a:pt x="0" y="0"/>
                </a:lnTo>
                <a:lnTo>
                  <a:pt x="0" y="34366"/>
                </a:lnTo>
                <a:lnTo>
                  <a:pt x="8695817" y="34366"/>
                </a:lnTo>
                <a:lnTo>
                  <a:pt x="8695817" y="0"/>
                </a:lnTo>
                <a:close/>
              </a:path>
            </a:pathLst>
          </a:custGeom>
          <a:solidFill>
            <a:srgbClr val="004281"/>
          </a:solidFill>
        </p:spPr>
        <p:txBody>
          <a:bodyPr wrap="square" lIns="0" tIns="0" rIns="0" bIns="0" rtlCol="0"/>
          <a:lstStyle/>
          <a:p>
            <a:endParaRPr/>
          </a:p>
        </p:txBody>
      </p:sp>
      <p:sp>
        <p:nvSpPr>
          <p:cNvPr id="7" name="object 7">
            <a:extLst>
              <a:ext uri="{FF2B5EF4-FFF2-40B4-BE49-F238E27FC236}">
                <a16:creationId xmlns:a16="http://schemas.microsoft.com/office/drawing/2014/main" id="{D598A922-415F-D466-BB22-90B6DF63C352}"/>
              </a:ext>
            </a:extLst>
          </p:cNvPr>
          <p:cNvSpPr txBox="1">
            <a:spLocks noGrp="1"/>
          </p:cNvSpPr>
          <p:nvPr>
            <p:ph type="title"/>
          </p:nvPr>
        </p:nvSpPr>
        <p:spPr>
          <a:xfrm>
            <a:off x="1598282" y="2426841"/>
            <a:ext cx="8995436" cy="1677382"/>
          </a:xfrm>
          <a:prstGeom prst="rect">
            <a:avLst/>
          </a:prstGeom>
        </p:spPr>
        <p:txBody>
          <a:bodyPr vert="horz" wrap="square" lIns="0" tIns="15240" rIns="0" bIns="0" rtlCol="0">
            <a:spAutoFit/>
          </a:bodyPr>
          <a:lstStyle/>
          <a:p>
            <a:pPr marL="12700" algn="ctr">
              <a:lnSpc>
                <a:spcPct val="100000"/>
              </a:lnSpc>
              <a:spcBef>
                <a:spcPts val="120"/>
              </a:spcBef>
            </a:pPr>
            <a:r>
              <a:rPr lang="es-ES" sz="3600" spc="415" dirty="0">
                <a:effectLst>
                  <a:outerShdw blurRad="38100" dist="38100" dir="2700000" algn="tl">
                    <a:srgbClr val="000000">
                      <a:alpha val="43137"/>
                    </a:srgbClr>
                  </a:outerShdw>
                </a:effectLst>
              </a:rPr>
              <a:t>La IA y la transparencia algorítmica: una nueva era</a:t>
            </a:r>
            <a:endParaRPr sz="3600" spc="415" dirty="0">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1D81BDC7-6D29-5987-84C4-B5D3D11C4324}"/>
              </a:ext>
            </a:extLst>
          </p:cNvPr>
          <p:cNvPicPr>
            <a:picLocks noChangeAspect="1"/>
          </p:cNvPicPr>
          <p:nvPr/>
        </p:nvPicPr>
        <p:blipFill>
          <a:blip r:embed="rId4"/>
          <a:stretch>
            <a:fillRect/>
          </a:stretch>
        </p:blipFill>
        <p:spPr>
          <a:xfrm>
            <a:off x="7983342" y="5710795"/>
            <a:ext cx="3646441" cy="927762"/>
          </a:xfrm>
          <a:prstGeom prst="rect">
            <a:avLst/>
          </a:prstGeom>
        </p:spPr>
      </p:pic>
    </p:spTree>
    <p:extLst>
      <p:ext uri="{BB962C8B-B14F-4D97-AF65-F5344CB8AC3E}">
        <p14:creationId xmlns:p14="http://schemas.microsoft.com/office/powerpoint/2010/main" val="3567281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ED2A3F-C713-EAE3-4C92-9EEFE3BBE6C2}"/>
            </a:ext>
          </a:extLst>
        </p:cNvPr>
        <p:cNvGrpSpPr/>
        <p:nvPr/>
      </p:nvGrpSpPr>
      <p:grpSpPr>
        <a:xfrm>
          <a:off x="0" y="0"/>
          <a:ext cx="0" cy="0"/>
          <a:chOff x="0" y="0"/>
          <a:chExt cx="0" cy="0"/>
        </a:xfrm>
      </p:grpSpPr>
      <p:pic>
        <p:nvPicPr>
          <p:cNvPr id="3" name="object 3">
            <a:extLst>
              <a:ext uri="{FF2B5EF4-FFF2-40B4-BE49-F238E27FC236}">
                <a16:creationId xmlns:a16="http://schemas.microsoft.com/office/drawing/2014/main" id="{C9346568-736B-521F-0E2D-7792A2CBEBB1}"/>
              </a:ext>
            </a:extLst>
          </p:cNvPr>
          <p:cNvPicPr/>
          <p:nvPr/>
        </p:nvPicPr>
        <p:blipFill>
          <a:blip r:embed="rId2" cstate="print"/>
          <a:stretch>
            <a:fillRect/>
          </a:stretch>
        </p:blipFill>
        <p:spPr>
          <a:xfrm>
            <a:off x="0" y="-301625"/>
            <a:ext cx="12192000" cy="7178675"/>
          </a:xfrm>
          <a:prstGeom prst="rect">
            <a:avLst/>
          </a:prstGeom>
        </p:spPr>
      </p:pic>
      <p:pic>
        <p:nvPicPr>
          <p:cNvPr id="4" name="object 4">
            <a:extLst>
              <a:ext uri="{FF2B5EF4-FFF2-40B4-BE49-F238E27FC236}">
                <a16:creationId xmlns:a16="http://schemas.microsoft.com/office/drawing/2014/main" id="{6031F86C-8963-8CCF-FCAF-F72B232AF4B3}"/>
              </a:ext>
            </a:extLst>
          </p:cNvPr>
          <p:cNvPicPr/>
          <p:nvPr/>
        </p:nvPicPr>
        <p:blipFill>
          <a:blip r:embed="rId3" cstate="print"/>
          <a:stretch>
            <a:fillRect/>
          </a:stretch>
        </p:blipFill>
        <p:spPr>
          <a:xfrm>
            <a:off x="57823" y="5556821"/>
            <a:ext cx="6927850" cy="1301750"/>
          </a:xfrm>
          <a:prstGeom prst="rect">
            <a:avLst/>
          </a:prstGeom>
        </p:spPr>
      </p:pic>
      <p:pic>
        <p:nvPicPr>
          <p:cNvPr id="5" name="object 5">
            <a:extLst>
              <a:ext uri="{FF2B5EF4-FFF2-40B4-BE49-F238E27FC236}">
                <a16:creationId xmlns:a16="http://schemas.microsoft.com/office/drawing/2014/main" id="{015582D5-E120-6CFC-134C-634D620E59F7}"/>
              </a:ext>
            </a:extLst>
          </p:cNvPr>
          <p:cNvPicPr/>
          <p:nvPr/>
        </p:nvPicPr>
        <p:blipFill>
          <a:blip r:embed="rId4" cstate="print"/>
          <a:stretch>
            <a:fillRect/>
          </a:stretch>
        </p:blipFill>
        <p:spPr>
          <a:xfrm>
            <a:off x="6193662" y="682"/>
            <a:ext cx="5998446" cy="1441447"/>
          </a:xfrm>
          <a:prstGeom prst="rect">
            <a:avLst/>
          </a:prstGeom>
        </p:spPr>
      </p:pic>
      <p:sp>
        <p:nvSpPr>
          <p:cNvPr id="7" name="object 7">
            <a:extLst>
              <a:ext uri="{FF2B5EF4-FFF2-40B4-BE49-F238E27FC236}">
                <a16:creationId xmlns:a16="http://schemas.microsoft.com/office/drawing/2014/main" id="{A405E0BE-57DC-F79E-EBB4-33E856EC85AB}"/>
              </a:ext>
            </a:extLst>
          </p:cNvPr>
          <p:cNvSpPr/>
          <p:nvPr/>
        </p:nvSpPr>
        <p:spPr>
          <a:xfrm>
            <a:off x="555059" y="1536330"/>
            <a:ext cx="3822700" cy="34925"/>
          </a:xfrm>
          <a:custGeom>
            <a:avLst/>
            <a:gdLst/>
            <a:ahLst/>
            <a:cxnLst/>
            <a:rect l="l" t="t" r="r" b="b"/>
            <a:pathLst>
              <a:path w="3822700" h="34925">
                <a:moveTo>
                  <a:pt x="3822700" y="0"/>
                </a:moveTo>
                <a:lnTo>
                  <a:pt x="0" y="0"/>
                </a:lnTo>
                <a:lnTo>
                  <a:pt x="0" y="34367"/>
                </a:lnTo>
                <a:lnTo>
                  <a:pt x="3822700" y="34367"/>
                </a:lnTo>
                <a:lnTo>
                  <a:pt x="3822700" y="0"/>
                </a:lnTo>
                <a:close/>
              </a:path>
            </a:pathLst>
          </a:custGeom>
          <a:solidFill>
            <a:srgbClr val="004281"/>
          </a:solidFill>
        </p:spPr>
        <p:txBody>
          <a:bodyPr wrap="square" lIns="0" tIns="0" rIns="0" bIns="0" rtlCol="0"/>
          <a:lstStyle/>
          <a:p>
            <a:endParaRPr/>
          </a:p>
        </p:txBody>
      </p:sp>
      <p:sp>
        <p:nvSpPr>
          <p:cNvPr id="8" name="object 8">
            <a:extLst>
              <a:ext uri="{FF2B5EF4-FFF2-40B4-BE49-F238E27FC236}">
                <a16:creationId xmlns:a16="http://schemas.microsoft.com/office/drawing/2014/main" id="{070F7A7F-0DC9-0B09-7652-3CD9C4A2A403}"/>
              </a:ext>
            </a:extLst>
          </p:cNvPr>
          <p:cNvSpPr txBox="1">
            <a:spLocks noGrp="1"/>
          </p:cNvSpPr>
          <p:nvPr>
            <p:ph type="title"/>
          </p:nvPr>
        </p:nvSpPr>
        <p:spPr>
          <a:xfrm>
            <a:off x="542250" y="794237"/>
            <a:ext cx="11025943" cy="550151"/>
          </a:xfrm>
          <a:prstGeom prst="rect">
            <a:avLst/>
          </a:prstGeom>
        </p:spPr>
        <p:txBody>
          <a:bodyPr vert="horz" wrap="square" lIns="0" tIns="11430" rIns="0" bIns="0" rtlCol="0">
            <a:spAutoFit/>
          </a:bodyPr>
          <a:lstStyle/>
          <a:p>
            <a:pPr marL="12700">
              <a:lnSpc>
                <a:spcPct val="100000"/>
              </a:lnSpc>
              <a:spcBef>
                <a:spcPts val="90"/>
              </a:spcBef>
            </a:pPr>
            <a:r>
              <a:rPr lang="es-ES" sz="2800" spc="185" dirty="0"/>
              <a:t>Marco ético, transparencia algorítmica y explicabilidad</a:t>
            </a:r>
            <a:endParaRPr sz="2800" dirty="0"/>
          </a:p>
        </p:txBody>
      </p:sp>
      <p:sp>
        <p:nvSpPr>
          <p:cNvPr id="9" name="object 9">
            <a:extLst>
              <a:ext uri="{FF2B5EF4-FFF2-40B4-BE49-F238E27FC236}">
                <a16:creationId xmlns:a16="http://schemas.microsoft.com/office/drawing/2014/main" id="{F262BC7D-1E70-9CA6-2849-E3D52B98F3D1}"/>
              </a:ext>
            </a:extLst>
          </p:cNvPr>
          <p:cNvSpPr txBox="1">
            <a:spLocks noGrp="1"/>
          </p:cNvSpPr>
          <p:nvPr>
            <p:ph type="body" idx="1"/>
          </p:nvPr>
        </p:nvSpPr>
        <p:spPr>
          <a:xfrm>
            <a:off x="542250" y="1969833"/>
            <a:ext cx="11025943" cy="4068550"/>
          </a:xfrm>
          <a:prstGeom prst="rect">
            <a:avLst/>
          </a:prstGeom>
        </p:spPr>
        <p:txBody>
          <a:bodyPr vert="horz" wrap="square" lIns="0" tIns="12700" rIns="0" bIns="0" rtlCol="0">
            <a:spAutoFit/>
          </a:bodyPr>
          <a:lstStyle/>
          <a:p>
            <a:pPr marL="12700" marR="5080" algn="just">
              <a:lnSpc>
                <a:spcPct val="108900"/>
              </a:lnSpc>
              <a:spcBef>
                <a:spcPts val="100"/>
              </a:spcBef>
            </a:pPr>
            <a:r>
              <a:rPr lang="es-ES" sz="2500" dirty="0">
                <a:latin typeface="Palatino Linotype" panose="02040502050505030304" pitchFamily="18" charset="0"/>
              </a:rPr>
              <a:t>La Red ha trabajado en la construcción de directrices de referencia y fomenta la construcción de marcos normativos y éticos que garanticen </a:t>
            </a:r>
            <a:r>
              <a:rPr lang="es-DO" sz="2500" dirty="0">
                <a:latin typeface="Palatino Linotype" panose="02040502050505030304" pitchFamily="18" charset="0"/>
              </a:rPr>
              <a:t>una IA transparente, íntegra y respetuosa de los derechos y la privacidad de las personas, y promueve la transparencia algorítmica, la trazabilidad y la explicabilidad de los sistemas de IA en la gestión de la información pública. Fortalece, además, la evaluación continua a lo largo del ciclo de vida de las tecnologías, para un uso íntegro y confiable, reconociendo en la integridad y la transparencia valores inseparables para una actuación estatal más responsable y confiable.</a:t>
            </a:r>
          </a:p>
          <a:p>
            <a:pPr marL="12700" marR="5080">
              <a:lnSpc>
                <a:spcPct val="108900"/>
              </a:lnSpc>
              <a:spcBef>
                <a:spcPts val="200"/>
              </a:spcBef>
            </a:pPr>
            <a:r>
              <a:rPr lang="es-ES" sz="1600" i="1" dirty="0">
                <a:latin typeface="Palatino Linotype" panose="02040502050505030304" pitchFamily="18" charset="0"/>
              </a:rPr>
              <a:t>Con base en las declaratorias de Santo Domingo (2025), Teotihuacán (2025) y São Paulo (2026).</a:t>
            </a:r>
          </a:p>
        </p:txBody>
      </p:sp>
      <p:pic>
        <p:nvPicPr>
          <p:cNvPr id="11" name="Imagen 10">
            <a:extLst>
              <a:ext uri="{FF2B5EF4-FFF2-40B4-BE49-F238E27FC236}">
                <a16:creationId xmlns:a16="http://schemas.microsoft.com/office/drawing/2014/main" id="{B3748D91-8F1D-A43C-3537-0223F1361148}"/>
              </a:ext>
            </a:extLst>
          </p:cNvPr>
          <p:cNvPicPr>
            <a:picLocks noChangeAspect="1"/>
          </p:cNvPicPr>
          <p:nvPr/>
        </p:nvPicPr>
        <p:blipFill>
          <a:blip r:embed="rId5"/>
          <a:stretch>
            <a:fillRect/>
          </a:stretch>
        </p:blipFill>
        <p:spPr>
          <a:xfrm>
            <a:off x="7983342" y="5710795"/>
            <a:ext cx="3646441" cy="927762"/>
          </a:xfrm>
          <a:prstGeom prst="rect">
            <a:avLst/>
          </a:prstGeom>
        </p:spPr>
      </p:pic>
    </p:spTree>
    <p:extLst>
      <p:ext uri="{BB962C8B-B14F-4D97-AF65-F5344CB8AC3E}">
        <p14:creationId xmlns:p14="http://schemas.microsoft.com/office/powerpoint/2010/main" val="497213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8145C16-BDBF-6256-EE35-0A5D35811DE0}"/>
            </a:ext>
          </a:extLst>
        </p:cNvPr>
        <p:cNvGrpSpPr/>
        <p:nvPr/>
      </p:nvGrpSpPr>
      <p:grpSpPr>
        <a:xfrm>
          <a:off x="0" y="0"/>
          <a:ext cx="0" cy="0"/>
          <a:chOff x="0" y="0"/>
          <a:chExt cx="0" cy="0"/>
        </a:xfrm>
      </p:grpSpPr>
      <p:pic>
        <p:nvPicPr>
          <p:cNvPr id="3" name="object 3">
            <a:extLst>
              <a:ext uri="{FF2B5EF4-FFF2-40B4-BE49-F238E27FC236}">
                <a16:creationId xmlns:a16="http://schemas.microsoft.com/office/drawing/2014/main" id="{5B3475C5-63D8-E3C8-432A-6E68DDF66ED1}"/>
              </a:ext>
            </a:extLst>
          </p:cNvPr>
          <p:cNvPicPr/>
          <p:nvPr/>
        </p:nvPicPr>
        <p:blipFill>
          <a:blip r:embed="rId2" cstate="print"/>
          <a:stretch>
            <a:fillRect/>
          </a:stretch>
        </p:blipFill>
        <p:spPr>
          <a:xfrm>
            <a:off x="0" y="-530225"/>
            <a:ext cx="12192000" cy="7407275"/>
          </a:xfrm>
          <a:prstGeom prst="rect">
            <a:avLst/>
          </a:prstGeom>
        </p:spPr>
      </p:pic>
      <p:pic>
        <p:nvPicPr>
          <p:cNvPr id="4" name="object 4">
            <a:extLst>
              <a:ext uri="{FF2B5EF4-FFF2-40B4-BE49-F238E27FC236}">
                <a16:creationId xmlns:a16="http://schemas.microsoft.com/office/drawing/2014/main" id="{1B7D5209-6B7A-68A7-2993-9CD77E0E7E64}"/>
              </a:ext>
            </a:extLst>
          </p:cNvPr>
          <p:cNvPicPr/>
          <p:nvPr/>
        </p:nvPicPr>
        <p:blipFill>
          <a:blip r:embed="rId3" cstate="print"/>
          <a:stretch>
            <a:fillRect/>
          </a:stretch>
        </p:blipFill>
        <p:spPr>
          <a:xfrm>
            <a:off x="57823" y="5556821"/>
            <a:ext cx="6927850" cy="1301750"/>
          </a:xfrm>
          <a:prstGeom prst="rect">
            <a:avLst/>
          </a:prstGeom>
        </p:spPr>
      </p:pic>
      <p:pic>
        <p:nvPicPr>
          <p:cNvPr id="5" name="object 5">
            <a:extLst>
              <a:ext uri="{FF2B5EF4-FFF2-40B4-BE49-F238E27FC236}">
                <a16:creationId xmlns:a16="http://schemas.microsoft.com/office/drawing/2014/main" id="{073EDCDB-2324-5345-35D0-007DC0326053}"/>
              </a:ext>
            </a:extLst>
          </p:cNvPr>
          <p:cNvPicPr/>
          <p:nvPr/>
        </p:nvPicPr>
        <p:blipFill>
          <a:blip r:embed="rId4" cstate="print"/>
          <a:stretch>
            <a:fillRect/>
          </a:stretch>
        </p:blipFill>
        <p:spPr>
          <a:xfrm>
            <a:off x="6193662" y="682"/>
            <a:ext cx="5998446" cy="1441447"/>
          </a:xfrm>
          <a:prstGeom prst="rect">
            <a:avLst/>
          </a:prstGeom>
        </p:spPr>
      </p:pic>
      <p:sp>
        <p:nvSpPr>
          <p:cNvPr id="7" name="object 7">
            <a:extLst>
              <a:ext uri="{FF2B5EF4-FFF2-40B4-BE49-F238E27FC236}">
                <a16:creationId xmlns:a16="http://schemas.microsoft.com/office/drawing/2014/main" id="{027C560D-C611-7631-A121-CD77A68D5CB7}"/>
              </a:ext>
            </a:extLst>
          </p:cNvPr>
          <p:cNvSpPr/>
          <p:nvPr/>
        </p:nvSpPr>
        <p:spPr>
          <a:xfrm>
            <a:off x="555059" y="1536330"/>
            <a:ext cx="3822700" cy="34925"/>
          </a:xfrm>
          <a:custGeom>
            <a:avLst/>
            <a:gdLst/>
            <a:ahLst/>
            <a:cxnLst/>
            <a:rect l="l" t="t" r="r" b="b"/>
            <a:pathLst>
              <a:path w="3822700" h="34925">
                <a:moveTo>
                  <a:pt x="3822700" y="0"/>
                </a:moveTo>
                <a:lnTo>
                  <a:pt x="0" y="0"/>
                </a:lnTo>
                <a:lnTo>
                  <a:pt x="0" y="34367"/>
                </a:lnTo>
                <a:lnTo>
                  <a:pt x="3822700" y="34367"/>
                </a:lnTo>
                <a:lnTo>
                  <a:pt x="3822700" y="0"/>
                </a:lnTo>
                <a:close/>
              </a:path>
            </a:pathLst>
          </a:custGeom>
          <a:solidFill>
            <a:srgbClr val="004281"/>
          </a:solidFill>
        </p:spPr>
        <p:txBody>
          <a:bodyPr wrap="square" lIns="0" tIns="0" rIns="0" bIns="0" rtlCol="0"/>
          <a:lstStyle/>
          <a:p>
            <a:endParaRPr/>
          </a:p>
        </p:txBody>
      </p:sp>
      <p:sp>
        <p:nvSpPr>
          <p:cNvPr id="8" name="object 8">
            <a:extLst>
              <a:ext uri="{FF2B5EF4-FFF2-40B4-BE49-F238E27FC236}">
                <a16:creationId xmlns:a16="http://schemas.microsoft.com/office/drawing/2014/main" id="{CE5CAF9C-6DCC-B218-5CAC-F22D2AEF90C4}"/>
              </a:ext>
            </a:extLst>
          </p:cNvPr>
          <p:cNvSpPr txBox="1">
            <a:spLocks noGrp="1"/>
          </p:cNvSpPr>
          <p:nvPr>
            <p:ph type="title"/>
          </p:nvPr>
        </p:nvSpPr>
        <p:spPr>
          <a:xfrm>
            <a:off x="542250" y="794237"/>
            <a:ext cx="11025943" cy="550151"/>
          </a:xfrm>
          <a:prstGeom prst="rect">
            <a:avLst/>
          </a:prstGeom>
        </p:spPr>
        <p:txBody>
          <a:bodyPr vert="horz" wrap="square" lIns="0" tIns="11430" rIns="0" bIns="0" rtlCol="0">
            <a:spAutoFit/>
          </a:bodyPr>
          <a:lstStyle/>
          <a:p>
            <a:pPr marL="12700">
              <a:lnSpc>
                <a:spcPct val="100000"/>
              </a:lnSpc>
              <a:spcBef>
                <a:spcPts val="90"/>
              </a:spcBef>
            </a:pPr>
            <a:r>
              <a:rPr lang="es-ES" sz="2800" spc="185" dirty="0"/>
              <a:t>Cooperación regional, capacidades e inclusión digital</a:t>
            </a:r>
            <a:endParaRPr sz="2800" dirty="0"/>
          </a:p>
        </p:txBody>
      </p:sp>
      <p:sp>
        <p:nvSpPr>
          <p:cNvPr id="9" name="object 9">
            <a:extLst>
              <a:ext uri="{FF2B5EF4-FFF2-40B4-BE49-F238E27FC236}">
                <a16:creationId xmlns:a16="http://schemas.microsoft.com/office/drawing/2014/main" id="{94D6DA66-1FC9-96F9-14FE-C390E1F5EDDD}"/>
              </a:ext>
            </a:extLst>
          </p:cNvPr>
          <p:cNvSpPr txBox="1">
            <a:spLocks noGrp="1"/>
          </p:cNvSpPr>
          <p:nvPr>
            <p:ph type="body" idx="1"/>
          </p:nvPr>
        </p:nvSpPr>
        <p:spPr>
          <a:xfrm>
            <a:off x="542250" y="1969833"/>
            <a:ext cx="11025943" cy="3649204"/>
          </a:xfrm>
          <a:prstGeom prst="rect">
            <a:avLst/>
          </a:prstGeom>
        </p:spPr>
        <p:txBody>
          <a:bodyPr vert="horz" wrap="square" lIns="0" tIns="12700" rIns="0" bIns="0" rtlCol="0">
            <a:spAutoFit/>
          </a:bodyPr>
          <a:lstStyle/>
          <a:p>
            <a:pPr marL="12700" marR="5080" algn="just">
              <a:lnSpc>
                <a:spcPct val="108900"/>
              </a:lnSpc>
              <a:spcBef>
                <a:spcPts val="100"/>
              </a:spcBef>
            </a:pPr>
            <a:r>
              <a:rPr lang="es-ES" sz="2500" dirty="0">
                <a:latin typeface="Palatino Linotype" panose="02040502050505030304" pitchFamily="18" charset="0"/>
              </a:rPr>
              <a:t>La Red contribuye al fortalecimiento de las capacidades </a:t>
            </a:r>
            <a:r>
              <a:rPr lang="es-DO" sz="2500" dirty="0">
                <a:latin typeface="Palatino Linotype" panose="02040502050505030304" pitchFamily="18" charset="0"/>
              </a:rPr>
              <a:t>técnicas, jurídicas y financieras de los Órganos Garantes para una gobernanza robusta de la IA, y promueve la alfabetización digital y la inclusión, procurando que la infraestructura tecnológica sea accesible para toda la población. Fomenta, asimismo, la cooperación entre sus integrantes para compartir casos de éxito y buenas prácticas, e impulsa una gobernanza digital abierta y responsable, con datos abiertos y herramientas de análisis inteligente al servicio de la transparencia.</a:t>
            </a:r>
          </a:p>
          <a:p>
            <a:pPr marL="12700" marR="5080">
              <a:lnSpc>
                <a:spcPct val="108900"/>
              </a:lnSpc>
              <a:spcBef>
                <a:spcPts val="200"/>
              </a:spcBef>
            </a:pPr>
            <a:r>
              <a:rPr lang="es-ES" sz="1600" i="1" dirty="0">
                <a:latin typeface="Palatino Linotype" panose="02040502050505030304" pitchFamily="18" charset="0"/>
              </a:rPr>
              <a:t>Con base en las declaratorias de Santo Domingo (2025), Teotihuacán (2025) y São Paulo (2026).</a:t>
            </a:r>
          </a:p>
        </p:txBody>
      </p:sp>
      <p:pic>
        <p:nvPicPr>
          <p:cNvPr id="11" name="Imagen 10">
            <a:extLst>
              <a:ext uri="{FF2B5EF4-FFF2-40B4-BE49-F238E27FC236}">
                <a16:creationId xmlns:a16="http://schemas.microsoft.com/office/drawing/2014/main" id="{6EA0450F-DE18-3F5E-3C7D-9F1BFE34C90B}"/>
              </a:ext>
            </a:extLst>
          </p:cNvPr>
          <p:cNvPicPr>
            <a:picLocks noChangeAspect="1"/>
          </p:cNvPicPr>
          <p:nvPr/>
        </p:nvPicPr>
        <p:blipFill>
          <a:blip r:embed="rId5"/>
          <a:stretch>
            <a:fillRect/>
          </a:stretch>
        </p:blipFill>
        <p:spPr>
          <a:xfrm>
            <a:off x="7983342" y="5710795"/>
            <a:ext cx="3646441" cy="927762"/>
          </a:xfrm>
          <a:prstGeom prst="rect">
            <a:avLst/>
          </a:prstGeom>
        </p:spPr>
      </p:pic>
    </p:spTree>
    <p:extLst>
      <p:ext uri="{BB962C8B-B14F-4D97-AF65-F5344CB8AC3E}">
        <p14:creationId xmlns:p14="http://schemas.microsoft.com/office/powerpoint/2010/main" val="3721922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283434B-98A4-F8D4-A8D1-DB97343BD888}"/>
            </a:ext>
          </a:extLst>
        </p:cNvPr>
        <p:cNvGrpSpPr/>
        <p:nvPr/>
      </p:nvGrpSpPr>
      <p:grpSpPr>
        <a:xfrm>
          <a:off x="0" y="0"/>
          <a:ext cx="0" cy="0"/>
          <a:chOff x="0" y="0"/>
          <a:chExt cx="0" cy="0"/>
        </a:xfrm>
      </p:grpSpPr>
      <p:pic>
        <p:nvPicPr>
          <p:cNvPr id="3" name="object 3">
            <a:extLst>
              <a:ext uri="{FF2B5EF4-FFF2-40B4-BE49-F238E27FC236}">
                <a16:creationId xmlns:a16="http://schemas.microsoft.com/office/drawing/2014/main" id="{59170A62-AA47-3474-1FEB-C3B5729D3DA5}"/>
              </a:ext>
            </a:extLst>
          </p:cNvPr>
          <p:cNvPicPr/>
          <p:nvPr/>
        </p:nvPicPr>
        <p:blipFill>
          <a:blip r:embed="rId2" cstate="print"/>
          <a:stretch>
            <a:fillRect/>
          </a:stretch>
        </p:blipFill>
        <p:spPr>
          <a:xfrm>
            <a:off x="0" y="1"/>
            <a:ext cx="12192000" cy="6877050"/>
          </a:xfrm>
          <a:prstGeom prst="rect">
            <a:avLst/>
          </a:prstGeom>
        </p:spPr>
      </p:pic>
      <p:pic>
        <p:nvPicPr>
          <p:cNvPr id="4" name="object 4">
            <a:extLst>
              <a:ext uri="{FF2B5EF4-FFF2-40B4-BE49-F238E27FC236}">
                <a16:creationId xmlns:a16="http://schemas.microsoft.com/office/drawing/2014/main" id="{E786699D-D878-C0EA-1372-E728D2D88996}"/>
              </a:ext>
            </a:extLst>
          </p:cNvPr>
          <p:cNvPicPr/>
          <p:nvPr/>
        </p:nvPicPr>
        <p:blipFill>
          <a:blip r:embed="rId3" cstate="print"/>
          <a:stretch>
            <a:fillRect/>
          </a:stretch>
        </p:blipFill>
        <p:spPr>
          <a:xfrm>
            <a:off x="57823" y="5556821"/>
            <a:ext cx="6927850" cy="1301750"/>
          </a:xfrm>
          <a:prstGeom prst="rect">
            <a:avLst/>
          </a:prstGeom>
        </p:spPr>
      </p:pic>
      <p:pic>
        <p:nvPicPr>
          <p:cNvPr id="5" name="object 5">
            <a:extLst>
              <a:ext uri="{FF2B5EF4-FFF2-40B4-BE49-F238E27FC236}">
                <a16:creationId xmlns:a16="http://schemas.microsoft.com/office/drawing/2014/main" id="{1772FB8E-8C17-F32F-99FB-00B87EA5EBBB}"/>
              </a:ext>
            </a:extLst>
          </p:cNvPr>
          <p:cNvPicPr/>
          <p:nvPr/>
        </p:nvPicPr>
        <p:blipFill>
          <a:blip r:embed="rId4" cstate="print"/>
          <a:stretch>
            <a:fillRect/>
          </a:stretch>
        </p:blipFill>
        <p:spPr>
          <a:xfrm>
            <a:off x="6193662" y="682"/>
            <a:ext cx="5998446" cy="1441447"/>
          </a:xfrm>
          <a:prstGeom prst="rect">
            <a:avLst/>
          </a:prstGeom>
        </p:spPr>
      </p:pic>
      <p:sp>
        <p:nvSpPr>
          <p:cNvPr id="7" name="object 7">
            <a:extLst>
              <a:ext uri="{FF2B5EF4-FFF2-40B4-BE49-F238E27FC236}">
                <a16:creationId xmlns:a16="http://schemas.microsoft.com/office/drawing/2014/main" id="{20929956-38ED-D015-7C4F-A0E190B75978}"/>
              </a:ext>
            </a:extLst>
          </p:cNvPr>
          <p:cNvSpPr/>
          <p:nvPr/>
        </p:nvSpPr>
        <p:spPr>
          <a:xfrm>
            <a:off x="555059" y="1536330"/>
            <a:ext cx="3822700" cy="34925"/>
          </a:xfrm>
          <a:custGeom>
            <a:avLst/>
            <a:gdLst/>
            <a:ahLst/>
            <a:cxnLst/>
            <a:rect l="l" t="t" r="r" b="b"/>
            <a:pathLst>
              <a:path w="3822700" h="34925">
                <a:moveTo>
                  <a:pt x="3822700" y="0"/>
                </a:moveTo>
                <a:lnTo>
                  <a:pt x="0" y="0"/>
                </a:lnTo>
                <a:lnTo>
                  <a:pt x="0" y="34367"/>
                </a:lnTo>
                <a:lnTo>
                  <a:pt x="3822700" y="34367"/>
                </a:lnTo>
                <a:lnTo>
                  <a:pt x="3822700" y="0"/>
                </a:lnTo>
                <a:close/>
              </a:path>
            </a:pathLst>
          </a:custGeom>
          <a:solidFill>
            <a:srgbClr val="004281"/>
          </a:solidFill>
        </p:spPr>
        <p:txBody>
          <a:bodyPr wrap="square" lIns="0" tIns="0" rIns="0" bIns="0" rtlCol="0"/>
          <a:lstStyle/>
          <a:p>
            <a:endParaRPr/>
          </a:p>
        </p:txBody>
      </p:sp>
      <p:sp>
        <p:nvSpPr>
          <p:cNvPr id="8" name="object 8">
            <a:extLst>
              <a:ext uri="{FF2B5EF4-FFF2-40B4-BE49-F238E27FC236}">
                <a16:creationId xmlns:a16="http://schemas.microsoft.com/office/drawing/2014/main" id="{6EB669AA-3FB1-FA6C-14A0-8E55B2175BA5}"/>
              </a:ext>
            </a:extLst>
          </p:cNvPr>
          <p:cNvSpPr txBox="1">
            <a:spLocks noGrp="1"/>
          </p:cNvSpPr>
          <p:nvPr>
            <p:ph type="title"/>
          </p:nvPr>
        </p:nvSpPr>
        <p:spPr>
          <a:xfrm>
            <a:off x="555059" y="974708"/>
            <a:ext cx="10292456" cy="473206"/>
          </a:xfrm>
          <a:prstGeom prst="rect">
            <a:avLst/>
          </a:prstGeom>
        </p:spPr>
        <p:txBody>
          <a:bodyPr vert="horz" wrap="square" lIns="0" tIns="11430" rIns="0" bIns="0" rtlCol="0">
            <a:spAutoFit/>
          </a:bodyPr>
          <a:lstStyle/>
          <a:p>
            <a:pPr marL="12700">
              <a:lnSpc>
                <a:spcPct val="100000"/>
              </a:lnSpc>
              <a:spcBef>
                <a:spcPts val="90"/>
              </a:spcBef>
            </a:pPr>
            <a:r>
              <a:rPr lang="es-ES" sz="2800" spc="185" dirty="0"/>
              <a:t>Una trayectoria coherente hacia la gobernanza de la IA</a:t>
            </a:r>
            <a:endParaRPr sz="2800" dirty="0"/>
          </a:p>
        </p:txBody>
      </p:sp>
      <p:sp>
        <p:nvSpPr>
          <p:cNvPr id="9" name="object 9">
            <a:extLst>
              <a:ext uri="{FF2B5EF4-FFF2-40B4-BE49-F238E27FC236}">
                <a16:creationId xmlns:a16="http://schemas.microsoft.com/office/drawing/2014/main" id="{CB979DC9-EB4B-B32F-8933-9E02BC69DE51}"/>
              </a:ext>
            </a:extLst>
          </p:cNvPr>
          <p:cNvSpPr txBox="1">
            <a:spLocks noGrp="1"/>
          </p:cNvSpPr>
          <p:nvPr>
            <p:ph type="body" idx="1"/>
          </p:nvPr>
        </p:nvSpPr>
        <p:spPr>
          <a:xfrm>
            <a:off x="555059" y="1831975"/>
            <a:ext cx="11025943" cy="2321148"/>
          </a:xfrm>
          <a:prstGeom prst="rect">
            <a:avLst/>
          </a:prstGeom>
        </p:spPr>
        <p:txBody>
          <a:bodyPr vert="horz" wrap="square" lIns="0" tIns="12700" rIns="0" bIns="0" rtlCol="0">
            <a:spAutoFit/>
          </a:bodyPr>
          <a:lstStyle/>
          <a:p>
            <a:endParaRPr lang="es-ES" sz="2500" dirty="0">
              <a:latin typeface="Palatino Linotype" panose="02040502050505030304" pitchFamily="18" charset="0"/>
            </a:endParaRPr>
          </a:p>
          <a:p>
            <a:pPr algn="just"/>
            <a:r>
              <a:rPr lang="es-ES" sz="2500" dirty="0">
                <a:latin typeface="Palatino Linotype" panose="02040502050505030304" pitchFamily="18" charset="0"/>
              </a:rPr>
              <a:t>En poco más de un año, la RTA ha construido una hoja de ruta consistente: reconoce en la inteligencia artificial y la transparencia algorítmica una nueva era para el acceso a la información, y trabaja activamente para que su uso se dé siempre con integridad, al servicio de las personas. De Santo Domingo (mayo 2025) a Teotihuacán (octubre 2025) y São Paulo (mayo 2026), la Red avanza hacia modelos de acceso a la información más ágiles y con mayor integridad informacional. Ese camino continuará en el XXXI Encuentro (Buenos Aires, 21 al 23 de octubre de 2026), cuyo programa dedica paneles, una conferencia y un taller a la IA y la transparencia.</a:t>
            </a:r>
            <a:endParaRPr lang="es-ES" sz="2500" spc="-10" dirty="0">
              <a:latin typeface="Palatino Linotype" panose="02040502050505030304" pitchFamily="18" charset="0"/>
            </a:endParaRPr>
          </a:p>
        </p:txBody>
      </p:sp>
      <p:pic>
        <p:nvPicPr>
          <p:cNvPr id="11" name="Imagen 10">
            <a:extLst>
              <a:ext uri="{FF2B5EF4-FFF2-40B4-BE49-F238E27FC236}">
                <a16:creationId xmlns:a16="http://schemas.microsoft.com/office/drawing/2014/main" id="{3510D2C4-20DD-4795-0291-D13AD3A5DE99}"/>
              </a:ext>
            </a:extLst>
          </p:cNvPr>
          <p:cNvPicPr>
            <a:picLocks noChangeAspect="1"/>
          </p:cNvPicPr>
          <p:nvPr/>
        </p:nvPicPr>
        <p:blipFill>
          <a:blip r:embed="rId5"/>
          <a:stretch>
            <a:fillRect/>
          </a:stretch>
        </p:blipFill>
        <p:spPr>
          <a:xfrm>
            <a:off x="7983342" y="5710795"/>
            <a:ext cx="3646441" cy="927762"/>
          </a:xfrm>
          <a:prstGeom prst="rect">
            <a:avLst/>
          </a:prstGeom>
        </p:spPr>
      </p:pic>
    </p:spTree>
    <p:extLst>
      <p:ext uri="{BB962C8B-B14F-4D97-AF65-F5344CB8AC3E}">
        <p14:creationId xmlns:p14="http://schemas.microsoft.com/office/powerpoint/2010/main" val="3496268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ACAED-FD96-3A17-8EA1-DCFE33557012}"/>
            </a:ext>
          </a:extLst>
        </p:cNvPr>
        <p:cNvGrpSpPr/>
        <p:nvPr/>
      </p:nvGrpSpPr>
      <p:grpSpPr>
        <a:xfrm>
          <a:off x="0" y="0"/>
          <a:ext cx="0" cy="0"/>
          <a:chOff x="0" y="0"/>
          <a:chExt cx="0" cy="0"/>
        </a:xfrm>
      </p:grpSpPr>
      <p:pic>
        <p:nvPicPr>
          <p:cNvPr id="3" name="object 3">
            <a:extLst>
              <a:ext uri="{FF2B5EF4-FFF2-40B4-BE49-F238E27FC236}">
                <a16:creationId xmlns:a16="http://schemas.microsoft.com/office/drawing/2014/main" id="{002237CF-55F4-592C-C088-D9B4656B3A09}"/>
              </a:ext>
            </a:extLst>
          </p:cNvPr>
          <p:cNvPicPr/>
          <p:nvPr/>
        </p:nvPicPr>
        <p:blipFill>
          <a:blip r:embed="rId2" cstate="print"/>
          <a:stretch>
            <a:fillRect/>
          </a:stretch>
        </p:blipFill>
        <p:spPr>
          <a:xfrm>
            <a:off x="673" y="5557583"/>
            <a:ext cx="6984999" cy="1301750"/>
          </a:xfrm>
          <a:prstGeom prst="rect">
            <a:avLst/>
          </a:prstGeom>
        </p:spPr>
      </p:pic>
      <p:pic>
        <p:nvPicPr>
          <p:cNvPr id="4" name="object 4">
            <a:extLst>
              <a:ext uri="{FF2B5EF4-FFF2-40B4-BE49-F238E27FC236}">
                <a16:creationId xmlns:a16="http://schemas.microsoft.com/office/drawing/2014/main" id="{7D093160-04D5-4213-547D-F5B73A24968E}"/>
              </a:ext>
            </a:extLst>
          </p:cNvPr>
          <p:cNvPicPr/>
          <p:nvPr/>
        </p:nvPicPr>
        <p:blipFill>
          <a:blip r:embed="rId3" cstate="print"/>
          <a:stretch>
            <a:fillRect/>
          </a:stretch>
        </p:blipFill>
        <p:spPr>
          <a:xfrm>
            <a:off x="6194227" y="1416"/>
            <a:ext cx="5998444" cy="1441449"/>
          </a:xfrm>
          <a:prstGeom prst="rect">
            <a:avLst/>
          </a:prstGeom>
        </p:spPr>
      </p:pic>
      <p:sp>
        <p:nvSpPr>
          <p:cNvPr id="6" name="object 6">
            <a:extLst>
              <a:ext uri="{FF2B5EF4-FFF2-40B4-BE49-F238E27FC236}">
                <a16:creationId xmlns:a16="http://schemas.microsoft.com/office/drawing/2014/main" id="{17302BB1-1057-1717-1174-C6D7D3716C58}"/>
              </a:ext>
            </a:extLst>
          </p:cNvPr>
          <p:cNvSpPr/>
          <p:nvPr/>
        </p:nvSpPr>
        <p:spPr>
          <a:xfrm>
            <a:off x="1748764" y="1615579"/>
            <a:ext cx="8696325" cy="3253740"/>
          </a:xfrm>
          <a:custGeom>
            <a:avLst/>
            <a:gdLst/>
            <a:ahLst/>
            <a:cxnLst/>
            <a:rect l="l" t="t" r="r" b="b"/>
            <a:pathLst>
              <a:path w="8696325" h="3253740">
                <a:moveTo>
                  <a:pt x="8695817" y="3219310"/>
                </a:moveTo>
                <a:lnTo>
                  <a:pt x="0" y="3219310"/>
                </a:lnTo>
                <a:lnTo>
                  <a:pt x="0" y="3253676"/>
                </a:lnTo>
                <a:lnTo>
                  <a:pt x="8695817" y="3253676"/>
                </a:lnTo>
                <a:lnTo>
                  <a:pt x="8695817" y="3219310"/>
                </a:lnTo>
                <a:close/>
              </a:path>
              <a:path w="8696325" h="3253740">
                <a:moveTo>
                  <a:pt x="8695817" y="0"/>
                </a:moveTo>
                <a:lnTo>
                  <a:pt x="0" y="0"/>
                </a:lnTo>
                <a:lnTo>
                  <a:pt x="0" y="34366"/>
                </a:lnTo>
                <a:lnTo>
                  <a:pt x="8695817" y="34366"/>
                </a:lnTo>
                <a:lnTo>
                  <a:pt x="8695817" y="0"/>
                </a:lnTo>
                <a:close/>
              </a:path>
            </a:pathLst>
          </a:custGeom>
          <a:solidFill>
            <a:srgbClr val="004281"/>
          </a:solidFill>
        </p:spPr>
        <p:txBody>
          <a:bodyPr wrap="square" lIns="0" tIns="0" rIns="0" bIns="0" rtlCol="0"/>
          <a:lstStyle/>
          <a:p>
            <a:endParaRPr/>
          </a:p>
        </p:txBody>
      </p:sp>
      <p:sp>
        <p:nvSpPr>
          <p:cNvPr id="7" name="object 7">
            <a:extLst>
              <a:ext uri="{FF2B5EF4-FFF2-40B4-BE49-F238E27FC236}">
                <a16:creationId xmlns:a16="http://schemas.microsoft.com/office/drawing/2014/main" id="{B8DD11A0-84CD-4EC5-2F39-A85D3EAF4C23}"/>
              </a:ext>
            </a:extLst>
          </p:cNvPr>
          <p:cNvSpPr txBox="1">
            <a:spLocks noGrp="1"/>
          </p:cNvSpPr>
          <p:nvPr>
            <p:ph type="title"/>
          </p:nvPr>
        </p:nvSpPr>
        <p:spPr>
          <a:xfrm>
            <a:off x="1598282" y="2442449"/>
            <a:ext cx="8995436" cy="1600000"/>
          </a:xfrm>
          <a:prstGeom prst="rect">
            <a:avLst/>
          </a:prstGeom>
        </p:spPr>
        <p:txBody>
          <a:bodyPr vert="horz" wrap="square" lIns="0" tIns="15240" rIns="0" bIns="0" rtlCol="0">
            <a:spAutoFit/>
          </a:bodyPr>
          <a:lstStyle/>
          <a:p>
            <a:pPr marL="12700" algn="ctr">
              <a:lnSpc>
                <a:spcPct val="100000"/>
              </a:lnSpc>
              <a:spcBef>
                <a:spcPts val="120"/>
              </a:spcBef>
            </a:pPr>
            <a:r>
              <a:rPr lang="es-ES" sz="3200" spc="415" dirty="0">
                <a:effectLst>
                  <a:outerShdw blurRad="38100" dist="38100" dir="2700000" algn="tl">
                    <a:srgbClr val="000000">
                      <a:alpha val="43137"/>
                    </a:srgbClr>
                  </a:outerShdw>
                </a:effectLst>
              </a:rPr>
              <a:t>Un hito para la Red: la reforma de su Estatuto</a:t>
            </a:r>
            <a:endParaRPr sz="3200" spc="415" dirty="0">
              <a:effectLst>
                <a:outerShdw blurRad="38100" dist="38100" dir="2700000" algn="tl">
                  <a:srgbClr val="000000">
                    <a:alpha val="43137"/>
                  </a:srgbClr>
                </a:outerShdw>
              </a:effectLst>
            </a:endParaRPr>
          </a:p>
        </p:txBody>
      </p:sp>
      <p:pic>
        <p:nvPicPr>
          <p:cNvPr id="9" name="Imagen 8">
            <a:extLst>
              <a:ext uri="{FF2B5EF4-FFF2-40B4-BE49-F238E27FC236}">
                <a16:creationId xmlns:a16="http://schemas.microsoft.com/office/drawing/2014/main" id="{651FE9FA-2179-8018-093D-A6F1406B32A1}"/>
              </a:ext>
            </a:extLst>
          </p:cNvPr>
          <p:cNvPicPr>
            <a:picLocks noChangeAspect="1"/>
          </p:cNvPicPr>
          <p:nvPr/>
        </p:nvPicPr>
        <p:blipFill>
          <a:blip r:embed="rId4"/>
          <a:stretch>
            <a:fillRect/>
          </a:stretch>
        </p:blipFill>
        <p:spPr>
          <a:xfrm>
            <a:off x="7983342" y="5710795"/>
            <a:ext cx="3646441" cy="927762"/>
          </a:xfrm>
          <a:prstGeom prst="rect">
            <a:avLst/>
          </a:prstGeom>
        </p:spPr>
      </p:pic>
    </p:spTree>
    <p:extLst>
      <p:ext uri="{BB962C8B-B14F-4D97-AF65-F5344CB8AC3E}">
        <p14:creationId xmlns:p14="http://schemas.microsoft.com/office/powerpoint/2010/main" val="3740288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0" y="0"/>
            <a:ext cx="12192109" cy="6858681"/>
          </a:xfrm>
          <a:prstGeom prst="rect">
            <a:avLst/>
          </a:prstGeom>
        </p:spPr>
      </p:pic>
      <p:pic>
        <p:nvPicPr>
          <p:cNvPr id="4" name="object 4"/>
          <p:cNvPicPr/>
          <p:nvPr/>
        </p:nvPicPr>
        <p:blipFill>
          <a:blip r:embed="rId3" cstate="print"/>
          <a:stretch>
            <a:fillRect/>
          </a:stretch>
        </p:blipFill>
        <p:spPr>
          <a:xfrm>
            <a:off x="57823" y="5556821"/>
            <a:ext cx="6927850" cy="1301750"/>
          </a:xfrm>
          <a:prstGeom prst="rect">
            <a:avLst/>
          </a:prstGeom>
        </p:spPr>
      </p:pic>
      <p:pic>
        <p:nvPicPr>
          <p:cNvPr id="5" name="object 5"/>
          <p:cNvPicPr/>
          <p:nvPr/>
        </p:nvPicPr>
        <p:blipFill>
          <a:blip r:embed="rId4" cstate="print"/>
          <a:stretch>
            <a:fillRect/>
          </a:stretch>
        </p:blipFill>
        <p:spPr>
          <a:xfrm>
            <a:off x="6193662" y="682"/>
            <a:ext cx="5998446" cy="1441447"/>
          </a:xfrm>
          <a:prstGeom prst="rect">
            <a:avLst/>
          </a:prstGeom>
        </p:spPr>
      </p:pic>
      <p:sp>
        <p:nvSpPr>
          <p:cNvPr id="7" name="object 7"/>
          <p:cNvSpPr/>
          <p:nvPr/>
        </p:nvSpPr>
        <p:spPr>
          <a:xfrm>
            <a:off x="555059" y="1536330"/>
            <a:ext cx="3822700" cy="34925"/>
          </a:xfrm>
          <a:custGeom>
            <a:avLst/>
            <a:gdLst/>
            <a:ahLst/>
            <a:cxnLst/>
            <a:rect l="l" t="t" r="r" b="b"/>
            <a:pathLst>
              <a:path w="3822700" h="34925">
                <a:moveTo>
                  <a:pt x="3822700" y="0"/>
                </a:moveTo>
                <a:lnTo>
                  <a:pt x="0" y="0"/>
                </a:lnTo>
                <a:lnTo>
                  <a:pt x="0" y="34367"/>
                </a:lnTo>
                <a:lnTo>
                  <a:pt x="3822700" y="34367"/>
                </a:lnTo>
                <a:lnTo>
                  <a:pt x="3822700" y="0"/>
                </a:lnTo>
                <a:close/>
              </a:path>
            </a:pathLst>
          </a:custGeom>
          <a:solidFill>
            <a:srgbClr val="004281"/>
          </a:solidFill>
        </p:spPr>
        <p:txBody>
          <a:bodyPr wrap="square" lIns="0" tIns="0" rIns="0" bIns="0" rtlCol="0"/>
          <a:lstStyle/>
          <a:p>
            <a:endParaRPr/>
          </a:p>
        </p:txBody>
      </p:sp>
      <p:sp>
        <p:nvSpPr>
          <p:cNvPr id="8" name="object 8"/>
          <p:cNvSpPr txBox="1">
            <a:spLocks noGrp="1"/>
          </p:cNvSpPr>
          <p:nvPr>
            <p:ph type="title"/>
          </p:nvPr>
        </p:nvSpPr>
        <p:spPr>
          <a:xfrm>
            <a:off x="527945" y="794237"/>
            <a:ext cx="11025943" cy="610870"/>
          </a:xfrm>
          <a:prstGeom prst="rect">
            <a:avLst/>
          </a:prstGeom>
        </p:spPr>
        <p:txBody>
          <a:bodyPr vert="horz" wrap="square" lIns="0" tIns="11430" rIns="0" bIns="0" rtlCol="0">
            <a:spAutoFit/>
          </a:bodyPr>
          <a:lstStyle/>
          <a:p>
            <a:pPr marL="12700">
              <a:lnSpc>
                <a:spcPct val="100000"/>
              </a:lnSpc>
              <a:spcBef>
                <a:spcPts val="90"/>
              </a:spcBef>
            </a:pPr>
            <a:r>
              <a:rPr lang="es-ES" sz="2800" spc="185" dirty="0"/>
              <a:t>La reforma del Estatuto: una Red más fuerte</a:t>
            </a:r>
            <a:endParaRPr sz="2800" dirty="0"/>
          </a:p>
        </p:txBody>
      </p:sp>
      <p:sp>
        <p:nvSpPr>
          <p:cNvPr id="9" name="object 9"/>
          <p:cNvSpPr txBox="1">
            <a:spLocks noGrp="1"/>
          </p:cNvSpPr>
          <p:nvPr>
            <p:ph type="body" idx="1"/>
          </p:nvPr>
        </p:nvSpPr>
        <p:spPr>
          <a:xfrm>
            <a:off x="603840" y="2060575"/>
            <a:ext cx="11025943" cy="2509405"/>
          </a:xfrm>
          <a:prstGeom prst="rect">
            <a:avLst/>
          </a:prstGeom>
        </p:spPr>
        <p:txBody>
          <a:bodyPr vert="horz" wrap="square" lIns="0" tIns="12700" rIns="0" bIns="0" rtlCol="0">
            <a:spAutoFit/>
          </a:bodyPr>
          <a:lstStyle/>
          <a:p>
            <a:pPr marL="12700" marR="5080" algn="just">
              <a:lnSpc>
                <a:spcPct val="108900"/>
              </a:lnSpc>
              <a:spcBef>
                <a:spcPts val="100"/>
              </a:spcBef>
            </a:pPr>
            <a:r>
              <a:rPr lang="es-ES" sz="2500" dirty="0">
                <a:latin typeface="Palatino Linotype" panose="02040502050505030304" pitchFamily="18" charset="0"/>
              </a:rPr>
              <a:t>La RTA actualiza su Estatuto para acompañar su crecimiento y madurez institucional, fortaleciendo la gobernanza interna de la Red. La reforma profesionaliza la coordinación de los Grupos de Trabajo, con períodos de dos años prorrogables a tres según desempeño e informes anuales que fortalecen la rendición de cuentas, e incorpora auditoría financiera y un proceso claro de renovación de membresías para Grupos de Trabajo más activos y productivos.</a:t>
            </a:r>
            <a:endParaRPr sz="2500" spc="-10" dirty="0">
              <a:latin typeface="Palatino Linotype" panose="02040502050505030304" pitchFamily="18" charset="0"/>
            </a:endParaRPr>
          </a:p>
        </p:txBody>
      </p:sp>
      <p:pic>
        <p:nvPicPr>
          <p:cNvPr id="11" name="Imagen 10">
            <a:extLst>
              <a:ext uri="{FF2B5EF4-FFF2-40B4-BE49-F238E27FC236}">
                <a16:creationId xmlns:a16="http://schemas.microsoft.com/office/drawing/2014/main" id="{3ABBFAA8-EC8B-77FC-11CE-5312908DBA1C}"/>
              </a:ext>
            </a:extLst>
          </p:cNvPr>
          <p:cNvPicPr>
            <a:picLocks noChangeAspect="1"/>
          </p:cNvPicPr>
          <p:nvPr/>
        </p:nvPicPr>
        <p:blipFill>
          <a:blip r:embed="rId5"/>
          <a:stretch>
            <a:fillRect/>
          </a:stretch>
        </p:blipFill>
        <p:spPr>
          <a:xfrm>
            <a:off x="7983342" y="5710795"/>
            <a:ext cx="3646441" cy="92776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0" y="0"/>
            <a:ext cx="12192109" cy="6858681"/>
          </a:xfrm>
          <a:prstGeom prst="rect">
            <a:avLst/>
          </a:prstGeom>
        </p:spPr>
      </p:pic>
      <p:pic>
        <p:nvPicPr>
          <p:cNvPr id="4" name="object 4"/>
          <p:cNvPicPr/>
          <p:nvPr/>
        </p:nvPicPr>
        <p:blipFill>
          <a:blip r:embed="rId3" cstate="print"/>
          <a:stretch>
            <a:fillRect/>
          </a:stretch>
        </p:blipFill>
        <p:spPr>
          <a:xfrm>
            <a:off x="57823" y="5556821"/>
            <a:ext cx="6927850" cy="1301750"/>
          </a:xfrm>
          <a:prstGeom prst="rect">
            <a:avLst/>
          </a:prstGeom>
        </p:spPr>
      </p:pic>
      <p:pic>
        <p:nvPicPr>
          <p:cNvPr id="5" name="object 5"/>
          <p:cNvPicPr/>
          <p:nvPr/>
        </p:nvPicPr>
        <p:blipFill>
          <a:blip r:embed="rId4" cstate="print"/>
          <a:stretch>
            <a:fillRect/>
          </a:stretch>
        </p:blipFill>
        <p:spPr>
          <a:xfrm>
            <a:off x="6193662" y="682"/>
            <a:ext cx="5998446" cy="1441447"/>
          </a:xfrm>
          <a:prstGeom prst="rect">
            <a:avLst/>
          </a:prstGeom>
        </p:spPr>
      </p:pic>
      <p:sp>
        <p:nvSpPr>
          <p:cNvPr id="7" name="object 7"/>
          <p:cNvSpPr/>
          <p:nvPr/>
        </p:nvSpPr>
        <p:spPr>
          <a:xfrm>
            <a:off x="555059" y="1536330"/>
            <a:ext cx="3822700" cy="34925"/>
          </a:xfrm>
          <a:custGeom>
            <a:avLst/>
            <a:gdLst/>
            <a:ahLst/>
            <a:cxnLst/>
            <a:rect l="l" t="t" r="r" b="b"/>
            <a:pathLst>
              <a:path w="3822700" h="34925">
                <a:moveTo>
                  <a:pt x="3822700" y="0"/>
                </a:moveTo>
                <a:lnTo>
                  <a:pt x="0" y="0"/>
                </a:lnTo>
                <a:lnTo>
                  <a:pt x="0" y="34367"/>
                </a:lnTo>
                <a:lnTo>
                  <a:pt x="3822700" y="34367"/>
                </a:lnTo>
                <a:lnTo>
                  <a:pt x="3822700" y="0"/>
                </a:lnTo>
                <a:close/>
              </a:path>
            </a:pathLst>
          </a:custGeom>
          <a:solidFill>
            <a:srgbClr val="004281"/>
          </a:solidFill>
        </p:spPr>
        <p:txBody>
          <a:bodyPr wrap="square" lIns="0" tIns="0" rIns="0" bIns="0" rtlCol="0"/>
          <a:lstStyle/>
          <a:p>
            <a:endParaRPr/>
          </a:p>
        </p:txBody>
      </p:sp>
      <p:sp>
        <p:nvSpPr>
          <p:cNvPr id="8" name="object 8"/>
          <p:cNvSpPr txBox="1">
            <a:spLocks noGrp="1"/>
          </p:cNvSpPr>
          <p:nvPr>
            <p:ph type="title"/>
          </p:nvPr>
        </p:nvSpPr>
        <p:spPr>
          <a:xfrm>
            <a:off x="527945" y="794237"/>
            <a:ext cx="11025943" cy="610870"/>
          </a:xfrm>
          <a:prstGeom prst="rect">
            <a:avLst/>
          </a:prstGeom>
        </p:spPr>
        <p:txBody>
          <a:bodyPr vert="horz" wrap="square" lIns="0" tIns="11430" rIns="0" bIns="0" rtlCol="0">
            <a:spAutoFit/>
          </a:bodyPr>
          <a:lstStyle/>
          <a:p>
            <a:pPr marL="12700">
              <a:lnSpc>
                <a:spcPct val="100000"/>
              </a:lnSpc>
              <a:spcBef>
                <a:spcPts val="90"/>
              </a:spcBef>
            </a:pPr>
            <a:r>
              <a:rPr lang="es-ES" sz="2800" spc="185" dirty="0"/>
              <a:t>La reforma del Estatuto: una Red más fuerte</a:t>
            </a:r>
            <a:endParaRPr sz="2800" dirty="0"/>
          </a:p>
        </p:txBody>
      </p:sp>
      <p:sp>
        <p:nvSpPr>
          <p:cNvPr id="9" name="object 9"/>
          <p:cNvSpPr txBox="1">
            <a:spLocks noGrp="1"/>
          </p:cNvSpPr>
          <p:nvPr>
            <p:ph type="body" idx="1"/>
          </p:nvPr>
        </p:nvSpPr>
        <p:spPr>
          <a:xfrm>
            <a:off x="506609" y="1935823"/>
            <a:ext cx="11025943" cy="4238853"/>
          </a:xfrm>
          <a:prstGeom prst="rect">
            <a:avLst/>
          </a:prstGeom>
        </p:spPr>
        <p:txBody>
          <a:bodyPr vert="horz" wrap="square" lIns="0" tIns="12700" rIns="0" bIns="0" rtlCol="0">
            <a:spAutoFit/>
          </a:bodyPr>
          <a:lstStyle/>
          <a:p>
            <a:pPr marL="12700" marR="5080" algn="just">
              <a:lnSpc>
                <a:spcPct val="108900"/>
              </a:lnSpc>
              <a:spcBef>
                <a:spcPts val="100"/>
              </a:spcBef>
            </a:pPr>
            <a:r>
              <a:rPr lang="es-ES" sz="2300" dirty="0">
                <a:latin typeface="Palatino Linotype" panose="02040502050505030304" pitchFamily="18" charset="0"/>
              </a:rPr>
              <a:t>Promueve, además, el compromiso activo de los miembros plenos, con un acompañamiento cercano y transparente ante ausencias prolongadas, y garantiza la continuidad institucional mediante una transición ordenada de la gestión y la memoria digital de la Red. Se trata, en conjunto, de un paso histórico que fortalece el modelo de gobernanza de la Red y habilita una mayor integración entre los productos de los Grupos de Trabajo, con el objetivo de asegurar resultados más efectivos y consistentes en todas sus líneas de acción. En ese sentido, uno de los productos de la Red durante el período fue la conclusión de un diagnóstico cualitativo de los perfiles de sus miembros, con indicadores sobre sus capacidades estatales, que podrá contribuir al fortalecimiento de una actuación cooperativa, incluso en materia de inteligencia artificial.</a:t>
            </a:r>
            <a:endParaRPr sz="2300" spc="-10" dirty="0">
              <a:latin typeface="Palatino Linotype" panose="02040502050505030304" pitchFamily="18" charset="0"/>
            </a:endParaRPr>
          </a:p>
        </p:txBody>
      </p:sp>
      <p:pic>
        <p:nvPicPr>
          <p:cNvPr id="11" name="Imagen 10">
            <a:extLst>
              <a:ext uri="{FF2B5EF4-FFF2-40B4-BE49-F238E27FC236}">
                <a16:creationId xmlns:a16="http://schemas.microsoft.com/office/drawing/2014/main" id="{3ABBFAA8-EC8B-77FC-11CE-5312908DBA1C}"/>
              </a:ext>
            </a:extLst>
          </p:cNvPr>
          <p:cNvPicPr>
            <a:picLocks noChangeAspect="1"/>
          </p:cNvPicPr>
          <p:nvPr/>
        </p:nvPicPr>
        <p:blipFill>
          <a:blip r:embed="rId5"/>
          <a:stretch>
            <a:fillRect/>
          </a:stretch>
        </p:blipFill>
        <p:spPr>
          <a:xfrm>
            <a:off x="7983342" y="5710795"/>
            <a:ext cx="3646441" cy="92776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ACE2D00-6A72-F904-9DCC-1647FCA67F51}"/>
            </a:ext>
          </a:extLst>
        </p:cNvPr>
        <p:cNvGrpSpPr/>
        <p:nvPr/>
      </p:nvGrpSpPr>
      <p:grpSpPr>
        <a:xfrm>
          <a:off x="0" y="0"/>
          <a:ext cx="0" cy="0"/>
          <a:chOff x="0" y="0"/>
          <a:chExt cx="0" cy="0"/>
        </a:xfrm>
      </p:grpSpPr>
      <p:pic>
        <p:nvPicPr>
          <p:cNvPr id="3" name="object 3">
            <a:extLst>
              <a:ext uri="{FF2B5EF4-FFF2-40B4-BE49-F238E27FC236}">
                <a16:creationId xmlns:a16="http://schemas.microsoft.com/office/drawing/2014/main" id="{6EDAE2C9-2FF2-B180-0C32-E013FDEA5649}"/>
              </a:ext>
            </a:extLst>
          </p:cNvPr>
          <p:cNvPicPr/>
          <p:nvPr/>
        </p:nvPicPr>
        <p:blipFill>
          <a:blip r:embed="rId2" cstate="print"/>
          <a:stretch>
            <a:fillRect/>
          </a:stretch>
        </p:blipFill>
        <p:spPr>
          <a:xfrm>
            <a:off x="0" y="698"/>
            <a:ext cx="12192109" cy="6857983"/>
          </a:xfrm>
          <a:prstGeom prst="rect">
            <a:avLst/>
          </a:prstGeom>
        </p:spPr>
      </p:pic>
      <p:pic>
        <p:nvPicPr>
          <p:cNvPr id="4" name="object 4">
            <a:extLst>
              <a:ext uri="{FF2B5EF4-FFF2-40B4-BE49-F238E27FC236}">
                <a16:creationId xmlns:a16="http://schemas.microsoft.com/office/drawing/2014/main" id="{106A0696-95AD-6926-76C4-0AF6156BEA12}"/>
              </a:ext>
            </a:extLst>
          </p:cNvPr>
          <p:cNvPicPr/>
          <p:nvPr/>
        </p:nvPicPr>
        <p:blipFill>
          <a:blip r:embed="rId3" cstate="print"/>
          <a:stretch>
            <a:fillRect/>
          </a:stretch>
        </p:blipFill>
        <p:spPr>
          <a:xfrm>
            <a:off x="57823" y="5556821"/>
            <a:ext cx="6927850" cy="1301750"/>
          </a:xfrm>
          <a:prstGeom prst="rect">
            <a:avLst/>
          </a:prstGeom>
        </p:spPr>
      </p:pic>
      <p:pic>
        <p:nvPicPr>
          <p:cNvPr id="5" name="object 5">
            <a:extLst>
              <a:ext uri="{FF2B5EF4-FFF2-40B4-BE49-F238E27FC236}">
                <a16:creationId xmlns:a16="http://schemas.microsoft.com/office/drawing/2014/main" id="{135D6F9F-3ECC-F9AC-D7AE-3A81DF2F5785}"/>
              </a:ext>
            </a:extLst>
          </p:cNvPr>
          <p:cNvPicPr/>
          <p:nvPr/>
        </p:nvPicPr>
        <p:blipFill>
          <a:blip r:embed="rId4" cstate="print"/>
          <a:stretch>
            <a:fillRect/>
          </a:stretch>
        </p:blipFill>
        <p:spPr>
          <a:xfrm>
            <a:off x="6193662" y="682"/>
            <a:ext cx="5998446" cy="1441447"/>
          </a:xfrm>
          <a:prstGeom prst="rect">
            <a:avLst/>
          </a:prstGeom>
        </p:spPr>
      </p:pic>
      <p:sp>
        <p:nvSpPr>
          <p:cNvPr id="7" name="object 7">
            <a:extLst>
              <a:ext uri="{FF2B5EF4-FFF2-40B4-BE49-F238E27FC236}">
                <a16:creationId xmlns:a16="http://schemas.microsoft.com/office/drawing/2014/main" id="{FEED106A-38FC-E663-9302-0C19924D3A14}"/>
              </a:ext>
            </a:extLst>
          </p:cNvPr>
          <p:cNvSpPr/>
          <p:nvPr/>
        </p:nvSpPr>
        <p:spPr>
          <a:xfrm>
            <a:off x="555059" y="1536330"/>
            <a:ext cx="3822700" cy="34925"/>
          </a:xfrm>
          <a:custGeom>
            <a:avLst/>
            <a:gdLst/>
            <a:ahLst/>
            <a:cxnLst/>
            <a:rect l="l" t="t" r="r" b="b"/>
            <a:pathLst>
              <a:path w="3822700" h="34925">
                <a:moveTo>
                  <a:pt x="3822700" y="0"/>
                </a:moveTo>
                <a:lnTo>
                  <a:pt x="0" y="0"/>
                </a:lnTo>
                <a:lnTo>
                  <a:pt x="0" y="34367"/>
                </a:lnTo>
                <a:lnTo>
                  <a:pt x="3822700" y="34367"/>
                </a:lnTo>
                <a:lnTo>
                  <a:pt x="3822700" y="0"/>
                </a:lnTo>
                <a:close/>
              </a:path>
            </a:pathLst>
          </a:custGeom>
          <a:solidFill>
            <a:srgbClr val="004281"/>
          </a:solidFill>
        </p:spPr>
        <p:txBody>
          <a:bodyPr wrap="square" lIns="0" tIns="0" rIns="0" bIns="0" rtlCol="0"/>
          <a:lstStyle/>
          <a:p>
            <a:endParaRPr/>
          </a:p>
        </p:txBody>
      </p:sp>
      <p:sp>
        <p:nvSpPr>
          <p:cNvPr id="8" name="object 8">
            <a:extLst>
              <a:ext uri="{FF2B5EF4-FFF2-40B4-BE49-F238E27FC236}">
                <a16:creationId xmlns:a16="http://schemas.microsoft.com/office/drawing/2014/main" id="{3302D420-0C79-24C9-2164-073E07AE6235}"/>
              </a:ext>
            </a:extLst>
          </p:cNvPr>
          <p:cNvSpPr txBox="1">
            <a:spLocks noGrp="1"/>
          </p:cNvSpPr>
          <p:nvPr>
            <p:ph type="title"/>
          </p:nvPr>
        </p:nvSpPr>
        <p:spPr>
          <a:xfrm>
            <a:off x="527945" y="794237"/>
            <a:ext cx="5099050" cy="610870"/>
          </a:xfrm>
          <a:prstGeom prst="rect">
            <a:avLst/>
          </a:prstGeom>
        </p:spPr>
        <p:txBody>
          <a:bodyPr vert="horz" wrap="square" lIns="0" tIns="11430" rIns="0" bIns="0" rtlCol="0">
            <a:spAutoFit/>
          </a:bodyPr>
          <a:lstStyle/>
          <a:p>
            <a:pPr marL="12700">
              <a:lnSpc>
                <a:spcPct val="100000"/>
              </a:lnSpc>
              <a:spcBef>
                <a:spcPts val="90"/>
              </a:spcBef>
            </a:pPr>
            <a:r>
              <a:rPr lang="es-ES" sz="3850" spc="185" dirty="0"/>
              <a:t>Visión compartida</a:t>
            </a:r>
            <a:endParaRPr sz="3850" dirty="0"/>
          </a:p>
        </p:txBody>
      </p:sp>
      <p:sp>
        <p:nvSpPr>
          <p:cNvPr id="9" name="object 9">
            <a:extLst>
              <a:ext uri="{FF2B5EF4-FFF2-40B4-BE49-F238E27FC236}">
                <a16:creationId xmlns:a16="http://schemas.microsoft.com/office/drawing/2014/main" id="{81413015-E478-F91F-CB88-4555D41EA3CC}"/>
              </a:ext>
            </a:extLst>
          </p:cNvPr>
          <p:cNvSpPr txBox="1">
            <a:spLocks noGrp="1"/>
          </p:cNvSpPr>
          <p:nvPr>
            <p:ph type="body" idx="1"/>
          </p:nvPr>
        </p:nvSpPr>
        <p:spPr>
          <a:xfrm>
            <a:off x="611994" y="2519008"/>
            <a:ext cx="11025943" cy="2090059"/>
          </a:xfrm>
          <a:prstGeom prst="rect">
            <a:avLst/>
          </a:prstGeom>
        </p:spPr>
        <p:txBody>
          <a:bodyPr vert="horz" wrap="square" lIns="0" tIns="12700" rIns="0" bIns="0" rtlCol="0">
            <a:spAutoFit/>
          </a:bodyPr>
          <a:lstStyle/>
          <a:p>
            <a:pPr marL="12700" marR="5080" algn="just">
              <a:lnSpc>
                <a:spcPct val="108900"/>
              </a:lnSpc>
              <a:spcBef>
                <a:spcPts val="100"/>
              </a:spcBef>
              <a:buClr>
                <a:srgbClr val="00B050"/>
              </a:buClr>
            </a:pPr>
            <a:r>
              <a:rPr lang="es-ES" sz="2500" spc="-10" dirty="0">
                <a:latin typeface="Palatino Linotype" panose="02040502050505030304" pitchFamily="18" charset="0"/>
              </a:rPr>
              <a:t>”En nombre de la Red de Transparencia y Acceso a la Información de Iberoamérica, reafirmamos nuestro compromiso colectivo con una región más abierta, colaborativa e innovadora, donde el acceso a la información sea un derecho garantizado y potenciado por el uso responsable de la tecnología al servicio de las personas.”</a:t>
            </a:r>
            <a:endParaRPr sz="2500" spc="-10" dirty="0">
              <a:latin typeface="Palatino Linotype" panose="02040502050505030304" pitchFamily="18" charset="0"/>
            </a:endParaRPr>
          </a:p>
          <a:p>
            <a:pPr marL="12700" marR="5080" algn="just">
              <a:lnSpc>
                <a:spcPct val="108900"/>
              </a:lnSpc>
              <a:spcBef>
                <a:spcPts val="200"/>
              </a:spcBef>
            </a:pPr>
            <a:r>
              <a:rPr lang="es-ES" sz="2000" spc="-10" dirty="0">
                <a:latin typeface="Palatino Linotype" panose="02040502050505030304" pitchFamily="18" charset="0"/>
              </a:rPr>
              <a:t>Ese compromiso se profundiza en esta nueva era de la inteligencia artificial, y seguirá guiando el trabajo de la Red en cada uno de sus próximos encuentros.</a:t>
            </a:r>
          </a:p>
        </p:txBody>
      </p:sp>
      <p:pic>
        <p:nvPicPr>
          <p:cNvPr id="11" name="Imagen 10">
            <a:extLst>
              <a:ext uri="{FF2B5EF4-FFF2-40B4-BE49-F238E27FC236}">
                <a16:creationId xmlns:a16="http://schemas.microsoft.com/office/drawing/2014/main" id="{357BC7E2-66DD-C0D1-E44E-2A559ACD0572}"/>
              </a:ext>
            </a:extLst>
          </p:cNvPr>
          <p:cNvPicPr>
            <a:picLocks noChangeAspect="1"/>
          </p:cNvPicPr>
          <p:nvPr/>
        </p:nvPicPr>
        <p:blipFill>
          <a:blip r:embed="rId5"/>
          <a:stretch>
            <a:fillRect/>
          </a:stretch>
        </p:blipFill>
        <p:spPr>
          <a:xfrm>
            <a:off x="7983342" y="5710795"/>
            <a:ext cx="3646441" cy="927762"/>
          </a:xfrm>
          <a:prstGeom prst="rect">
            <a:avLst/>
          </a:prstGeom>
        </p:spPr>
      </p:pic>
    </p:spTree>
    <p:extLst>
      <p:ext uri="{BB962C8B-B14F-4D97-AF65-F5344CB8AC3E}">
        <p14:creationId xmlns:p14="http://schemas.microsoft.com/office/powerpoint/2010/main" val="3063919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818" y="0"/>
            <a:ext cx="12182475" cy="6846570"/>
          </a:xfrm>
          <a:custGeom>
            <a:avLst/>
            <a:gdLst/>
            <a:ahLst/>
            <a:cxnLst/>
            <a:rect l="l" t="t" r="r" b="b"/>
            <a:pathLst>
              <a:path w="12182475" h="6846570">
                <a:moveTo>
                  <a:pt x="12182348" y="0"/>
                </a:moveTo>
                <a:lnTo>
                  <a:pt x="0" y="0"/>
                </a:lnTo>
                <a:lnTo>
                  <a:pt x="0" y="6846194"/>
                </a:lnTo>
                <a:lnTo>
                  <a:pt x="12182348" y="6846194"/>
                </a:lnTo>
                <a:lnTo>
                  <a:pt x="12182348" y="0"/>
                </a:lnTo>
                <a:close/>
              </a:path>
            </a:pathLst>
          </a:custGeom>
          <a:solidFill>
            <a:srgbClr val="EBEBEB"/>
          </a:solidFill>
        </p:spPr>
        <p:txBody>
          <a:bodyPr wrap="square" lIns="0" tIns="0" rIns="0" bIns="0" rtlCol="0"/>
          <a:lstStyle/>
          <a:p>
            <a:endParaRPr/>
          </a:p>
        </p:txBody>
      </p:sp>
      <p:pic>
        <p:nvPicPr>
          <p:cNvPr id="4" name="object 4"/>
          <p:cNvPicPr/>
          <p:nvPr/>
        </p:nvPicPr>
        <p:blipFill>
          <a:blip r:embed="rId2" cstate="print"/>
          <a:stretch>
            <a:fillRect/>
          </a:stretch>
        </p:blipFill>
        <p:spPr>
          <a:xfrm>
            <a:off x="1818" y="0"/>
            <a:ext cx="6845299" cy="6846194"/>
          </a:xfrm>
          <a:prstGeom prst="rect">
            <a:avLst/>
          </a:prstGeom>
        </p:spPr>
      </p:pic>
      <p:pic>
        <p:nvPicPr>
          <p:cNvPr id="5" name="object 5"/>
          <p:cNvPicPr/>
          <p:nvPr/>
        </p:nvPicPr>
        <p:blipFill>
          <a:blip r:embed="rId3" cstate="print"/>
          <a:stretch>
            <a:fillRect/>
          </a:stretch>
        </p:blipFill>
        <p:spPr>
          <a:xfrm>
            <a:off x="1818" y="0"/>
            <a:ext cx="7105649" cy="2387600"/>
          </a:xfrm>
          <a:prstGeom prst="rect">
            <a:avLst/>
          </a:prstGeom>
        </p:spPr>
      </p:pic>
      <p:pic>
        <p:nvPicPr>
          <p:cNvPr id="6" name="object 6"/>
          <p:cNvPicPr/>
          <p:nvPr/>
        </p:nvPicPr>
        <p:blipFill>
          <a:blip r:embed="rId4" cstate="print"/>
          <a:stretch>
            <a:fillRect/>
          </a:stretch>
        </p:blipFill>
        <p:spPr>
          <a:xfrm>
            <a:off x="1818" y="0"/>
            <a:ext cx="12182348" cy="4533900"/>
          </a:xfrm>
          <a:prstGeom prst="rect">
            <a:avLst/>
          </a:prstGeom>
        </p:spPr>
      </p:pic>
      <p:pic>
        <p:nvPicPr>
          <p:cNvPr id="7" name="object 7"/>
          <p:cNvPicPr/>
          <p:nvPr/>
        </p:nvPicPr>
        <p:blipFill>
          <a:blip r:embed="rId5" cstate="print"/>
          <a:stretch>
            <a:fillRect/>
          </a:stretch>
        </p:blipFill>
        <p:spPr>
          <a:xfrm>
            <a:off x="1818" y="5577649"/>
            <a:ext cx="12182348" cy="1268545"/>
          </a:xfrm>
          <a:prstGeom prst="rect">
            <a:avLst/>
          </a:prstGeom>
        </p:spPr>
      </p:pic>
      <p:pic>
        <p:nvPicPr>
          <p:cNvPr id="8" name="object 8"/>
          <p:cNvPicPr/>
          <p:nvPr/>
        </p:nvPicPr>
        <p:blipFill>
          <a:blip r:embed="rId6" cstate="print"/>
          <a:stretch>
            <a:fillRect/>
          </a:stretch>
        </p:blipFill>
        <p:spPr>
          <a:xfrm>
            <a:off x="1818" y="0"/>
            <a:ext cx="12182348" cy="6846194"/>
          </a:xfrm>
          <a:prstGeom prst="rect">
            <a:avLst/>
          </a:prstGeom>
        </p:spPr>
      </p:pic>
      <p:pic>
        <p:nvPicPr>
          <p:cNvPr id="15" name="object 15"/>
          <p:cNvPicPr/>
          <p:nvPr/>
        </p:nvPicPr>
        <p:blipFill>
          <a:blip r:embed="rId7" cstate="print"/>
          <a:stretch>
            <a:fillRect/>
          </a:stretch>
        </p:blipFill>
        <p:spPr>
          <a:xfrm>
            <a:off x="1818" y="5556122"/>
            <a:ext cx="6984999" cy="1290071"/>
          </a:xfrm>
          <a:prstGeom prst="rect">
            <a:avLst/>
          </a:prstGeom>
        </p:spPr>
      </p:pic>
      <p:pic>
        <p:nvPicPr>
          <p:cNvPr id="16" name="object 16"/>
          <p:cNvPicPr/>
          <p:nvPr/>
        </p:nvPicPr>
        <p:blipFill>
          <a:blip r:embed="rId8" cstate="print"/>
          <a:stretch>
            <a:fillRect/>
          </a:stretch>
        </p:blipFill>
        <p:spPr>
          <a:xfrm>
            <a:off x="6195371" y="0"/>
            <a:ext cx="5988795" cy="1441450"/>
          </a:xfrm>
          <a:prstGeom prst="rect">
            <a:avLst/>
          </a:prstGeom>
        </p:spPr>
      </p:pic>
      <p:pic>
        <p:nvPicPr>
          <p:cNvPr id="18" name="Imagen 17">
            <a:extLst>
              <a:ext uri="{FF2B5EF4-FFF2-40B4-BE49-F238E27FC236}">
                <a16:creationId xmlns:a16="http://schemas.microsoft.com/office/drawing/2014/main" id="{FD136952-6142-6B04-ED07-EC113ACAE36B}"/>
              </a:ext>
            </a:extLst>
          </p:cNvPr>
          <p:cNvPicPr>
            <a:picLocks noChangeAspect="1"/>
          </p:cNvPicPr>
          <p:nvPr/>
        </p:nvPicPr>
        <p:blipFill>
          <a:blip r:embed="rId9"/>
          <a:stretch>
            <a:fillRect/>
          </a:stretch>
        </p:blipFill>
        <p:spPr>
          <a:xfrm>
            <a:off x="784790" y="2305048"/>
            <a:ext cx="10058400" cy="255915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TotalTime>
  <Words>1029</Words>
  <Application>Microsoft Office PowerPoint</Application>
  <PresentationFormat>Personalizado</PresentationFormat>
  <Paragraphs>29</Paragraphs>
  <Slides>15</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15</vt:i4>
      </vt:variant>
    </vt:vector>
  </HeadingPairs>
  <TitlesOfParts>
    <vt:vector size="18" baseType="lpstr">
      <vt:lpstr>Arial</vt:lpstr>
      <vt:lpstr>Palatino Linotype</vt:lpstr>
      <vt:lpstr>Office Theme</vt:lpstr>
      <vt:lpstr>Presentación de PowerPoint</vt:lpstr>
      <vt:lpstr>Encuentro ICIC 2026 17.ª Conferencia Internacional de Comisionados de Información (ICIC) y Conferencia Mundial de la UNESCO conmemorativa del Día Internacional del Derecho a Saber (IDUAI) 27 al 30 de septiembre de 2026 Freetown, Sierra Leona, África</vt:lpstr>
      <vt:lpstr>Informe Regional: América Latina</vt:lpstr>
      <vt:lpstr>Red de Transparencia y Acceso a la Información de Iberoamérica (RTA)</vt:lpstr>
      <vt:lpstr>¿Qué es la RTA?</vt:lpstr>
      <vt:lpstr>La IA y la transparencia algorítmica</vt:lpstr>
      <vt:lpstr>La IA y la transparencia algorítmica: una nueva era</vt:lpstr>
      <vt:lpstr>Marco ético, transparencia algorítmica y explicabilidad</vt:lpstr>
      <vt:lpstr>Cooperación regional, capacidades e inclusión digital</vt:lpstr>
      <vt:lpstr>Una trayectoria coherente hacia la gobernanza de la IA</vt:lpstr>
      <vt:lpstr>Un hito para la Red: la reforma de su Estatuto</vt:lpstr>
      <vt:lpstr>La reforma del Estatuto: una Red más fuerte</vt:lpstr>
      <vt:lpstr>La reforma del Estatuto: una Red más fuerte</vt:lpstr>
      <vt:lpstr>Visión compartida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rta diapositiva elegidas</dc:title>
  <dc:creator>Elizabet Diaz Valerio</dc:creator>
  <cp:lastModifiedBy>Elizabet Díaz</cp:lastModifiedBy>
  <cp:revision>13</cp:revision>
  <dcterms:created xsi:type="dcterms:W3CDTF">2025-06-13T23:54:09Z</dcterms:created>
  <dcterms:modified xsi:type="dcterms:W3CDTF">2026-09-29T17:05:15Z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2025-06-04T00:00:00Z</vt:filetime>
  </property>
  <property fmtid="{D5CDD505-2E9C-101B-9397-08002B2CF9AE}" pid="3" name="Creator">
    <vt:lpwstr>Serif Affinity Designer 2 2.6.3</vt:lpwstr>
  </property>
  <property fmtid="{D5CDD505-2E9C-101B-9397-08002B2CF9AE}" pid="4" name="Producer">
    <vt:lpwstr>PDFlib+PDI 10.0.0p1-i (Win32)</vt:lpwstr>
  </property>
  <property fmtid="{D5CDD505-2E9C-101B-9397-08002B2CF9AE}" pid="5" name="trapped">
    <vt:lpwstr>false</vt:lpwstr>
  </property>
  <property fmtid="{D5CDD505-2E9C-101B-9397-08002B2CF9AE}" pid="6" name="LastSaved">
    <vt:filetime>2025-06-04T00:00:00Z</vt:filetime>
  </property>
</Properties>
</file>